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7"/>
  </p:notesMasterIdLst>
  <p:sldIdLst>
    <p:sldId id="256" r:id="rId2"/>
    <p:sldId id="257" r:id="rId3"/>
    <p:sldId id="274" r:id="rId4"/>
    <p:sldId id="259" r:id="rId5"/>
    <p:sldId id="273" r:id="rId6"/>
    <p:sldId id="266" r:id="rId7"/>
    <p:sldId id="260" r:id="rId8"/>
    <p:sldId id="269" r:id="rId9"/>
    <p:sldId id="262" r:id="rId10"/>
    <p:sldId id="264" r:id="rId11"/>
    <p:sldId id="267" r:id="rId12"/>
    <p:sldId id="272" r:id="rId13"/>
    <p:sldId id="263" r:id="rId14"/>
    <p:sldId id="261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92"/>
  </p:normalViewPr>
  <p:slideViewPr>
    <p:cSldViewPr snapToGrid="0" snapToObjects="1">
      <p:cViewPr varScale="1">
        <p:scale>
          <a:sx n="103" d="100"/>
          <a:sy n="103" d="100"/>
        </p:scale>
        <p:origin x="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1292E2-FD0B-ED4A-96C4-8F4282D0B3EB}" type="doc">
      <dgm:prSet loTypeId="urn:microsoft.com/office/officeart/2005/8/layout/process1" loCatId="" qsTypeId="urn:microsoft.com/office/officeart/2005/8/quickstyle/simple2" qsCatId="simple" csTypeId="urn:microsoft.com/office/officeart/2005/8/colors/accent1_2" csCatId="accent1" phldr="1"/>
      <dgm:spPr/>
    </dgm:pt>
    <dgm:pt modelId="{7F0384D6-93E9-9D4D-8928-167120F4DF20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Image</a:t>
          </a:r>
        </a:p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Processing</a:t>
          </a:r>
        </a:p>
      </dgm:t>
    </dgm:pt>
    <dgm:pt modelId="{651B4B32-6790-FF41-83F1-31BBFEEAE87C}" type="parTrans" cxnId="{2B64037E-15EB-D746-96F3-53F2EF462005}">
      <dgm:prSet/>
      <dgm:spPr/>
      <dgm:t>
        <a:bodyPr/>
        <a:lstStyle/>
        <a:p>
          <a:endParaRPr lang="en-US"/>
        </a:p>
      </dgm:t>
    </dgm:pt>
    <dgm:pt modelId="{85F699B6-C74E-E04D-B73C-510D09ADA51B}" type="sibTrans" cxnId="{2B64037E-15EB-D746-96F3-53F2EF462005}">
      <dgm:prSet/>
      <dgm:spPr/>
      <dgm:t>
        <a:bodyPr/>
        <a:lstStyle/>
        <a:p>
          <a:endParaRPr lang="en-US"/>
        </a:p>
      </dgm:t>
    </dgm:pt>
    <dgm:pt modelId="{0A0A152D-EAAE-9F48-9C73-A4354AC0052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700" b="1" dirty="0">
              <a:latin typeface="Arial" panose="020B0604020202020204" pitchFamily="34" charset="0"/>
              <a:cs typeface="Arial" panose="020B0604020202020204" pitchFamily="34" charset="0"/>
            </a:rPr>
            <a:t>Dimensionality</a:t>
          </a:r>
        </a:p>
        <a:p>
          <a:r>
            <a:rPr lang="en-US" sz="1700" b="1" dirty="0">
              <a:latin typeface="Arial" panose="020B0604020202020204" pitchFamily="34" charset="0"/>
              <a:cs typeface="Arial" panose="020B0604020202020204" pitchFamily="34" charset="0"/>
            </a:rPr>
            <a:t>Reduction</a:t>
          </a:r>
        </a:p>
      </dgm:t>
    </dgm:pt>
    <dgm:pt modelId="{AE849BA1-E8A3-0A4F-A001-5FDBC009D94E}" type="parTrans" cxnId="{B398E7ED-0880-0D46-80CB-50CEA7998729}">
      <dgm:prSet/>
      <dgm:spPr/>
      <dgm:t>
        <a:bodyPr/>
        <a:lstStyle/>
        <a:p>
          <a:endParaRPr lang="en-US"/>
        </a:p>
      </dgm:t>
    </dgm:pt>
    <dgm:pt modelId="{5FEF1EC2-11CB-A647-8325-B163A6B93631}" type="sibTrans" cxnId="{B398E7ED-0880-0D46-80CB-50CEA7998729}">
      <dgm:prSet/>
      <dgm:spPr/>
      <dgm:t>
        <a:bodyPr/>
        <a:lstStyle/>
        <a:p>
          <a:endParaRPr lang="en-US"/>
        </a:p>
      </dgm:t>
    </dgm:pt>
    <dgm:pt modelId="{23FB9AE8-D691-1A4C-9D09-9AA173EA97F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Fitting</a:t>
          </a:r>
        </a:p>
      </dgm:t>
    </dgm:pt>
    <dgm:pt modelId="{ACC5901E-767B-F94F-991B-EF59A4386CFA}" type="parTrans" cxnId="{879FE9F8-308E-BE4D-A0B4-F66E646A003B}">
      <dgm:prSet/>
      <dgm:spPr/>
      <dgm:t>
        <a:bodyPr/>
        <a:lstStyle/>
        <a:p>
          <a:endParaRPr lang="en-US"/>
        </a:p>
      </dgm:t>
    </dgm:pt>
    <dgm:pt modelId="{8104B29E-1B59-DB46-9B8F-6490C184C8EA}" type="sibTrans" cxnId="{879FE9F8-308E-BE4D-A0B4-F66E646A003B}">
      <dgm:prSet/>
      <dgm:spPr/>
      <dgm:t>
        <a:bodyPr/>
        <a:lstStyle/>
        <a:p>
          <a:endParaRPr lang="en-US"/>
        </a:p>
      </dgm:t>
    </dgm:pt>
    <dgm:pt modelId="{D2E31449-394C-FC4C-AB93-C210E8DEDDF0}" type="pres">
      <dgm:prSet presAssocID="{6B1292E2-FD0B-ED4A-96C4-8F4282D0B3EB}" presName="Name0" presStyleCnt="0">
        <dgm:presLayoutVars>
          <dgm:dir/>
          <dgm:resizeHandles val="exact"/>
        </dgm:presLayoutVars>
      </dgm:prSet>
      <dgm:spPr/>
    </dgm:pt>
    <dgm:pt modelId="{650C43EC-A506-F445-9EA7-839C72FBCC53}" type="pres">
      <dgm:prSet presAssocID="{7F0384D6-93E9-9D4D-8928-167120F4DF20}" presName="node" presStyleLbl="node1" presStyleIdx="0" presStyleCnt="3" custScaleX="108766" custScaleY="134230" custLinFactY="-100000" custLinFactNeighborX="2045" custLinFactNeighborY="-146757">
        <dgm:presLayoutVars>
          <dgm:bulletEnabled val="1"/>
        </dgm:presLayoutVars>
      </dgm:prSet>
      <dgm:spPr/>
    </dgm:pt>
    <dgm:pt modelId="{519CD465-ADED-1D40-95E4-93C8127618A3}" type="pres">
      <dgm:prSet presAssocID="{85F699B6-C74E-E04D-B73C-510D09ADA51B}" presName="sibTrans" presStyleLbl="sibTrans2D1" presStyleIdx="0" presStyleCnt="2"/>
      <dgm:spPr/>
    </dgm:pt>
    <dgm:pt modelId="{DEEE8964-0B16-9A40-8D06-D0C36168CDFD}" type="pres">
      <dgm:prSet presAssocID="{85F699B6-C74E-E04D-B73C-510D09ADA51B}" presName="connectorText" presStyleLbl="sibTrans2D1" presStyleIdx="0" presStyleCnt="2"/>
      <dgm:spPr/>
    </dgm:pt>
    <dgm:pt modelId="{70189686-42B6-CB4B-A8C4-04BA9FF7F9E9}" type="pres">
      <dgm:prSet presAssocID="{0A0A152D-EAAE-9F48-9C73-A4354AC0052A}" presName="node" presStyleLbl="node1" presStyleIdx="1" presStyleCnt="3" custScaleX="109285" custScaleY="135224" custLinFactY="-6320" custLinFactNeighborX="-18402" custLinFactNeighborY="-100000">
        <dgm:presLayoutVars>
          <dgm:bulletEnabled val="1"/>
        </dgm:presLayoutVars>
      </dgm:prSet>
      <dgm:spPr/>
    </dgm:pt>
    <dgm:pt modelId="{D8A39DC7-F407-AA4D-9074-BCFC0A959D37}" type="pres">
      <dgm:prSet presAssocID="{5FEF1EC2-11CB-A647-8325-B163A6B93631}" presName="sibTrans" presStyleLbl="sibTrans2D1" presStyleIdx="1" presStyleCnt="2"/>
      <dgm:spPr/>
    </dgm:pt>
    <dgm:pt modelId="{B5109970-DB8E-2E49-AA77-0029942F3EF7}" type="pres">
      <dgm:prSet presAssocID="{5FEF1EC2-11CB-A647-8325-B163A6B93631}" presName="connectorText" presStyleLbl="sibTrans2D1" presStyleIdx="1" presStyleCnt="2"/>
      <dgm:spPr/>
    </dgm:pt>
    <dgm:pt modelId="{8FEC339F-F223-CE42-A65E-414C4060BBD5}" type="pres">
      <dgm:prSet presAssocID="{23FB9AE8-D691-1A4C-9D09-9AA173EA97F0}" presName="node" presStyleLbl="node1" presStyleIdx="2" presStyleCnt="3" custScaleX="109394" custScaleY="134955" custLinFactNeighborX="-24535" custLinFactNeighborY="19083">
        <dgm:presLayoutVars>
          <dgm:bulletEnabled val="1"/>
        </dgm:presLayoutVars>
      </dgm:prSet>
      <dgm:spPr/>
    </dgm:pt>
  </dgm:ptLst>
  <dgm:cxnLst>
    <dgm:cxn modelId="{F2241735-2358-9143-A7EF-06F2E6C06924}" type="presOf" srcId="{85F699B6-C74E-E04D-B73C-510D09ADA51B}" destId="{519CD465-ADED-1D40-95E4-93C8127618A3}" srcOrd="0" destOrd="0" presId="urn:microsoft.com/office/officeart/2005/8/layout/process1"/>
    <dgm:cxn modelId="{31A7A838-14DA-6F45-A268-EEA3D21818E6}" type="presOf" srcId="{23FB9AE8-D691-1A4C-9D09-9AA173EA97F0}" destId="{8FEC339F-F223-CE42-A65E-414C4060BBD5}" srcOrd="0" destOrd="0" presId="urn:microsoft.com/office/officeart/2005/8/layout/process1"/>
    <dgm:cxn modelId="{3EF74D3C-6C42-B341-856F-BAA380D7E690}" type="presOf" srcId="{85F699B6-C74E-E04D-B73C-510D09ADA51B}" destId="{DEEE8964-0B16-9A40-8D06-D0C36168CDFD}" srcOrd="1" destOrd="0" presId="urn:microsoft.com/office/officeart/2005/8/layout/process1"/>
    <dgm:cxn modelId="{A964845B-30D7-F244-A6AF-CA395A7EAA88}" type="presOf" srcId="{5FEF1EC2-11CB-A647-8325-B163A6B93631}" destId="{D8A39DC7-F407-AA4D-9074-BCFC0A959D37}" srcOrd="0" destOrd="0" presId="urn:microsoft.com/office/officeart/2005/8/layout/process1"/>
    <dgm:cxn modelId="{2B64037E-15EB-D746-96F3-53F2EF462005}" srcId="{6B1292E2-FD0B-ED4A-96C4-8F4282D0B3EB}" destId="{7F0384D6-93E9-9D4D-8928-167120F4DF20}" srcOrd="0" destOrd="0" parTransId="{651B4B32-6790-FF41-83F1-31BBFEEAE87C}" sibTransId="{85F699B6-C74E-E04D-B73C-510D09ADA51B}"/>
    <dgm:cxn modelId="{E6D10B9C-459C-D742-B8F3-AF82370D85C4}" type="presOf" srcId="{5FEF1EC2-11CB-A647-8325-B163A6B93631}" destId="{B5109970-DB8E-2E49-AA77-0029942F3EF7}" srcOrd="1" destOrd="0" presId="urn:microsoft.com/office/officeart/2005/8/layout/process1"/>
    <dgm:cxn modelId="{7304EEA8-EC60-984B-8ECD-60A9209ED15E}" type="presOf" srcId="{0A0A152D-EAAE-9F48-9C73-A4354AC0052A}" destId="{70189686-42B6-CB4B-A8C4-04BA9FF7F9E9}" srcOrd="0" destOrd="0" presId="urn:microsoft.com/office/officeart/2005/8/layout/process1"/>
    <dgm:cxn modelId="{F79122D7-2342-0542-B38B-26C8B5A0E87D}" type="presOf" srcId="{7F0384D6-93E9-9D4D-8928-167120F4DF20}" destId="{650C43EC-A506-F445-9EA7-839C72FBCC53}" srcOrd="0" destOrd="0" presId="urn:microsoft.com/office/officeart/2005/8/layout/process1"/>
    <dgm:cxn modelId="{B398E7ED-0880-0D46-80CB-50CEA7998729}" srcId="{6B1292E2-FD0B-ED4A-96C4-8F4282D0B3EB}" destId="{0A0A152D-EAAE-9F48-9C73-A4354AC0052A}" srcOrd="1" destOrd="0" parTransId="{AE849BA1-E8A3-0A4F-A001-5FDBC009D94E}" sibTransId="{5FEF1EC2-11CB-A647-8325-B163A6B93631}"/>
    <dgm:cxn modelId="{223AEAED-CCBA-1E47-AB00-A96F868F357B}" type="presOf" srcId="{6B1292E2-FD0B-ED4A-96C4-8F4282D0B3EB}" destId="{D2E31449-394C-FC4C-AB93-C210E8DEDDF0}" srcOrd="0" destOrd="0" presId="urn:microsoft.com/office/officeart/2005/8/layout/process1"/>
    <dgm:cxn modelId="{879FE9F8-308E-BE4D-A0B4-F66E646A003B}" srcId="{6B1292E2-FD0B-ED4A-96C4-8F4282D0B3EB}" destId="{23FB9AE8-D691-1A4C-9D09-9AA173EA97F0}" srcOrd="2" destOrd="0" parTransId="{ACC5901E-767B-F94F-991B-EF59A4386CFA}" sibTransId="{8104B29E-1B59-DB46-9B8F-6490C184C8EA}"/>
    <dgm:cxn modelId="{4591C1EB-6194-334B-9D5D-D5B4BCDB5CF3}" type="presParOf" srcId="{D2E31449-394C-FC4C-AB93-C210E8DEDDF0}" destId="{650C43EC-A506-F445-9EA7-839C72FBCC53}" srcOrd="0" destOrd="0" presId="urn:microsoft.com/office/officeart/2005/8/layout/process1"/>
    <dgm:cxn modelId="{2578E3C8-AB9C-EA44-A9B8-3CB856D67130}" type="presParOf" srcId="{D2E31449-394C-FC4C-AB93-C210E8DEDDF0}" destId="{519CD465-ADED-1D40-95E4-93C8127618A3}" srcOrd="1" destOrd="0" presId="urn:microsoft.com/office/officeart/2005/8/layout/process1"/>
    <dgm:cxn modelId="{902A7F5F-C267-D74A-9C64-E001A562ECCD}" type="presParOf" srcId="{519CD465-ADED-1D40-95E4-93C8127618A3}" destId="{DEEE8964-0B16-9A40-8D06-D0C36168CDFD}" srcOrd="0" destOrd="0" presId="urn:microsoft.com/office/officeart/2005/8/layout/process1"/>
    <dgm:cxn modelId="{F85C4D74-FD44-3D49-96A1-56AA57E9C532}" type="presParOf" srcId="{D2E31449-394C-FC4C-AB93-C210E8DEDDF0}" destId="{70189686-42B6-CB4B-A8C4-04BA9FF7F9E9}" srcOrd="2" destOrd="0" presId="urn:microsoft.com/office/officeart/2005/8/layout/process1"/>
    <dgm:cxn modelId="{94DF5E3C-CA6C-804E-A460-225FAFEFB438}" type="presParOf" srcId="{D2E31449-394C-FC4C-AB93-C210E8DEDDF0}" destId="{D8A39DC7-F407-AA4D-9074-BCFC0A959D37}" srcOrd="3" destOrd="0" presId="urn:microsoft.com/office/officeart/2005/8/layout/process1"/>
    <dgm:cxn modelId="{6C39B55A-8EA9-664F-9C6E-877656B3A506}" type="presParOf" srcId="{D8A39DC7-F407-AA4D-9074-BCFC0A959D37}" destId="{B5109970-DB8E-2E49-AA77-0029942F3EF7}" srcOrd="0" destOrd="0" presId="urn:microsoft.com/office/officeart/2005/8/layout/process1"/>
    <dgm:cxn modelId="{5C422CD0-8D38-014C-9755-B87A7B1952D3}" type="presParOf" srcId="{D2E31449-394C-FC4C-AB93-C210E8DEDDF0}" destId="{8FEC339F-F223-CE42-A65E-414C4060BBD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1292E2-FD0B-ED4A-96C4-8F4282D0B3EB}" type="doc">
      <dgm:prSet loTypeId="urn:microsoft.com/office/officeart/2005/8/layout/process1" loCatId="" qsTypeId="urn:microsoft.com/office/officeart/2005/8/quickstyle/simple2" qsCatId="simple" csTypeId="urn:microsoft.com/office/officeart/2005/8/colors/accent1_2" csCatId="accent1" phldr="1"/>
      <dgm:spPr/>
    </dgm:pt>
    <dgm:pt modelId="{7F0384D6-93E9-9D4D-8928-167120F4DF20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Image</a:t>
          </a:r>
        </a:p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Processing</a:t>
          </a:r>
        </a:p>
      </dgm:t>
    </dgm:pt>
    <dgm:pt modelId="{651B4B32-6790-FF41-83F1-31BBFEEAE87C}" type="parTrans" cxnId="{2B64037E-15EB-D746-96F3-53F2EF462005}">
      <dgm:prSet/>
      <dgm:spPr/>
      <dgm:t>
        <a:bodyPr/>
        <a:lstStyle/>
        <a:p>
          <a:endParaRPr lang="en-US"/>
        </a:p>
      </dgm:t>
    </dgm:pt>
    <dgm:pt modelId="{85F699B6-C74E-E04D-B73C-510D09ADA51B}" type="sibTrans" cxnId="{2B64037E-15EB-D746-96F3-53F2EF462005}">
      <dgm:prSet/>
      <dgm:spPr/>
      <dgm:t>
        <a:bodyPr/>
        <a:lstStyle/>
        <a:p>
          <a:endParaRPr lang="en-US"/>
        </a:p>
      </dgm:t>
    </dgm:pt>
    <dgm:pt modelId="{A570C3F1-2BAE-4C4F-BD86-656941E16725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Local Feature Extraction</a:t>
          </a:r>
        </a:p>
      </dgm:t>
    </dgm:pt>
    <dgm:pt modelId="{FBB6AD04-CEBF-4F46-8275-BA37A85B06D7}" type="parTrans" cxnId="{F1794582-7DFB-5E4F-8EE6-178608E9F937}">
      <dgm:prSet/>
      <dgm:spPr/>
      <dgm:t>
        <a:bodyPr/>
        <a:lstStyle/>
        <a:p>
          <a:endParaRPr lang="en-US"/>
        </a:p>
      </dgm:t>
    </dgm:pt>
    <dgm:pt modelId="{26C1CAD5-712E-0F43-A96B-46528016456C}" type="sibTrans" cxnId="{F1794582-7DFB-5E4F-8EE6-178608E9F937}">
      <dgm:prSet/>
      <dgm:spPr/>
      <dgm:t>
        <a:bodyPr/>
        <a:lstStyle/>
        <a:p>
          <a:endParaRPr lang="en-US"/>
        </a:p>
      </dgm:t>
    </dgm:pt>
    <dgm:pt modelId="{0A0A152D-EAAE-9F48-9C73-A4354AC0052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700" b="1" dirty="0">
              <a:latin typeface="Arial" panose="020B0604020202020204" pitchFamily="34" charset="0"/>
              <a:cs typeface="Arial" panose="020B0604020202020204" pitchFamily="34" charset="0"/>
            </a:rPr>
            <a:t>Dimensionality</a:t>
          </a:r>
        </a:p>
        <a:p>
          <a:r>
            <a:rPr lang="en-US" sz="1700" b="1" dirty="0">
              <a:latin typeface="Arial" panose="020B0604020202020204" pitchFamily="34" charset="0"/>
              <a:cs typeface="Arial" panose="020B0604020202020204" pitchFamily="34" charset="0"/>
            </a:rPr>
            <a:t>Reduction</a:t>
          </a:r>
        </a:p>
      </dgm:t>
    </dgm:pt>
    <dgm:pt modelId="{AE849BA1-E8A3-0A4F-A001-5FDBC009D94E}" type="parTrans" cxnId="{B398E7ED-0880-0D46-80CB-50CEA7998729}">
      <dgm:prSet/>
      <dgm:spPr/>
      <dgm:t>
        <a:bodyPr/>
        <a:lstStyle/>
        <a:p>
          <a:endParaRPr lang="en-US"/>
        </a:p>
      </dgm:t>
    </dgm:pt>
    <dgm:pt modelId="{5FEF1EC2-11CB-A647-8325-B163A6B93631}" type="sibTrans" cxnId="{B398E7ED-0880-0D46-80CB-50CEA7998729}">
      <dgm:prSet/>
      <dgm:spPr/>
      <dgm:t>
        <a:bodyPr/>
        <a:lstStyle/>
        <a:p>
          <a:endParaRPr lang="en-US"/>
        </a:p>
      </dgm:t>
    </dgm:pt>
    <dgm:pt modelId="{23FB9AE8-D691-1A4C-9D09-9AA173EA97F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Fitting</a:t>
          </a:r>
        </a:p>
      </dgm:t>
    </dgm:pt>
    <dgm:pt modelId="{ACC5901E-767B-F94F-991B-EF59A4386CFA}" type="parTrans" cxnId="{879FE9F8-308E-BE4D-A0B4-F66E646A003B}">
      <dgm:prSet/>
      <dgm:spPr/>
      <dgm:t>
        <a:bodyPr/>
        <a:lstStyle/>
        <a:p>
          <a:endParaRPr lang="en-US"/>
        </a:p>
      </dgm:t>
    </dgm:pt>
    <dgm:pt modelId="{8104B29E-1B59-DB46-9B8F-6490C184C8EA}" type="sibTrans" cxnId="{879FE9F8-308E-BE4D-A0B4-F66E646A003B}">
      <dgm:prSet/>
      <dgm:spPr/>
      <dgm:t>
        <a:bodyPr/>
        <a:lstStyle/>
        <a:p>
          <a:endParaRPr lang="en-US"/>
        </a:p>
      </dgm:t>
    </dgm:pt>
    <dgm:pt modelId="{D2E31449-394C-FC4C-AB93-C210E8DEDDF0}" type="pres">
      <dgm:prSet presAssocID="{6B1292E2-FD0B-ED4A-96C4-8F4282D0B3EB}" presName="Name0" presStyleCnt="0">
        <dgm:presLayoutVars>
          <dgm:dir/>
          <dgm:resizeHandles val="exact"/>
        </dgm:presLayoutVars>
      </dgm:prSet>
      <dgm:spPr/>
    </dgm:pt>
    <dgm:pt modelId="{650C43EC-A506-F445-9EA7-839C72FBCC53}" type="pres">
      <dgm:prSet presAssocID="{7F0384D6-93E9-9D4D-8928-167120F4DF20}" presName="node" presStyleLbl="node1" presStyleIdx="0" presStyleCnt="4" custScaleX="109115" custScaleY="128117" custLinFactY="-100000" custLinFactNeighborX="2045" custLinFactNeighborY="-146757">
        <dgm:presLayoutVars>
          <dgm:bulletEnabled val="1"/>
        </dgm:presLayoutVars>
      </dgm:prSet>
      <dgm:spPr/>
    </dgm:pt>
    <dgm:pt modelId="{519CD465-ADED-1D40-95E4-93C8127618A3}" type="pres">
      <dgm:prSet presAssocID="{85F699B6-C74E-E04D-B73C-510D09ADA51B}" presName="sibTrans" presStyleLbl="sibTrans2D1" presStyleIdx="0" presStyleCnt="3"/>
      <dgm:spPr/>
    </dgm:pt>
    <dgm:pt modelId="{DEEE8964-0B16-9A40-8D06-D0C36168CDFD}" type="pres">
      <dgm:prSet presAssocID="{85F699B6-C74E-E04D-B73C-510D09ADA51B}" presName="connectorText" presStyleLbl="sibTrans2D1" presStyleIdx="0" presStyleCnt="3"/>
      <dgm:spPr/>
    </dgm:pt>
    <dgm:pt modelId="{70189686-42B6-CB4B-A8C4-04BA9FF7F9E9}" type="pres">
      <dgm:prSet presAssocID="{0A0A152D-EAAE-9F48-9C73-A4354AC0052A}" presName="node" presStyleLbl="node1" presStyleIdx="1" presStyleCnt="4" custScaleX="109165" custScaleY="127830" custLinFactY="-6320" custLinFactNeighborX="-18402" custLinFactNeighborY="-100000">
        <dgm:presLayoutVars>
          <dgm:bulletEnabled val="1"/>
        </dgm:presLayoutVars>
      </dgm:prSet>
      <dgm:spPr/>
    </dgm:pt>
    <dgm:pt modelId="{D8A39DC7-F407-AA4D-9074-BCFC0A959D37}" type="pres">
      <dgm:prSet presAssocID="{5FEF1EC2-11CB-A647-8325-B163A6B93631}" presName="sibTrans" presStyleLbl="sibTrans2D1" presStyleIdx="1" presStyleCnt="3"/>
      <dgm:spPr/>
    </dgm:pt>
    <dgm:pt modelId="{B5109970-DB8E-2E49-AA77-0029942F3EF7}" type="pres">
      <dgm:prSet presAssocID="{5FEF1EC2-11CB-A647-8325-B163A6B93631}" presName="connectorText" presStyleLbl="sibTrans2D1" presStyleIdx="1" presStyleCnt="3"/>
      <dgm:spPr/>
    </dgm:pt>
    <dgm:pt modelId="{8FEC339F-F223-CE42-A65E-414C4060BBD5}" type="pres">
      <dgm:prSet presAssocID="{23FB9AE8-D691-1A4C-9D09-9AA173EA97F0}" presName="node" presStyleLbl="node1" presStyleIdx="2" presStyleCnt="4" custScaleX="109077" custScaleY="128137" custLinFactNeighborX="-24535" custLinFactNeighborY="19083">
        <dgm:presLayoutVars>
          <dgm:bulletEnabled val="1"/>
        </dgm:presLayoutVars>
      </dgm:prSet>
      <dgm:spPr/>
    </dgm:pt>
    <dgm:pt modelId="{A9E7525C-CA71-BD4D-8B24-4C03B5EC813A}" type="pres">
      <dgm:prSet presAssocID="{8104B29E-1B59-DB46-9B8F-6490C184C8EA}" presName="sibTrans" presStyleLbl="sibTrans2D1" presStyleIdx="2" presStyleCnt="3"/>
      <dgm:spPr/>
    </dgm:pt>
    <dgm:pt modelId="{3781BBE7-440F-8B42-8297-E201EF690B76}" type="pres">
      <dgm:prSet presAssocID="{8104B29E-1B59-DB46-9B8F-6490C184C8EA}" presName="connectorText" presStyleLbl="sibTrans2D1" presStyleIdx="2" presStyleCnt="3"/>
      <dgm:spPr/>
    </dgm:pt>
    <dgm:pt modelId="{16831A67-2BE6-4E4E-B00F-DA445D80BD47}" type="pres">
      <dgm:prSet presAssocID="{A570C3F1-2BAE-4C4F-BD86-656941E16725}" presName="node" presStyleLbl="node1" presStyleIdx="3" presStyleCnt="4" custScaleX="108809" custScaleY="128137" custLinFactY="41760" custLinFactNeighborX="-18402" custLinFactNeighborY="100000">
        <dgm:presLayoutVars>
          <dgm:bulletEnabled val="1"/>
        </dgm:presLayoutVars>
      </dgm:prSet>
      <dgm:spPr/>
    </dgm:pt>
  </dgm:ptLst>
  <dgm:cxnLst>
    <dgm:cxn modelId="{859C5404-9333-7441-BBBF-C68874386A21}" type="presOf" srcId="{8104B29E-1B59-DB46-9B8F-6490C184C8EA}" destId="{A9E7525C-CA71-BD4D-8B24-4C03B5EC813A}" srcOrd="0" destOrd="0" presId="urn:microsoft.com/office/officeart/2005/8/layout/process1"/>
    <dgm:cxn modelId="{F2241735-2358-9143-A7EF-06F2E6C06924}" type="presOf" srcId="{85F699B6-C74E-E04D-B73C-510D09ADA51B}" destId="{519CD465-ADED-1D40-95E4-93C8127618A3}" srcOrd="0" destOrd="0" presId="urn:microsoft.com/office/officeart/2005/8/layout/process1"/>
    <dgm:cxn modelId="{31A7A838-14DA-6F45-A268-EEA3D21818E6}" type="presOf" srcId="{23FB9AE8-D691-1A4C-9D09-9AA173EA97F0}" destId="{8FEC339F-F223-CE42-A65E-414C4060BBD5}" srcOrd="0" destOrd="0" presId="urn:microsoft.com/office/officeart/2005/8/layout/process1"/>
    <dgm:cxn modelId="{3EF74D3C-6C42-B341-856F-BAA380D7E690}" type="presOf" srcId="{85F699B6-C74E-E04D-B73C-510D09ADA51B}" destId="{DEEE8964-0B16-9A40-8D06-D0C36168CDFD}" srcOrd="1" destOrd="0" presId="urn:microsoft.com/office/officeart/2005/8/layout/process1"/>
    <dgm:cxn modelId="{A964845B-30D7-F244-A6AF-CA395A7EAA88}" type="presOf" srcId="{5FEF1EC2-11CB-A647-8325-B163A6B93631}" destId="{D8A39DC7-F407-AA4D-9074-BCFC0A959D37}" srcOrd="0" destOrd="0" presId="urn:microsoft.com/office/officeart/2005/8/layout/process1"/>
    <dgm:cxn modelId="{2B64037E-15EB-D746-96F3-53F2EF462005}" srcId="{6B1292E2-FD0B-ED4A-96C4-8F4282D0B3EB}" destId="{7F0384D6-93E9-9D4D-8928-167120F4DF20}" srcOrd="0" destOrd="0" parTransId="{651B4B32-6790-FF41-83F1-31BBFEEAE87C}" sibTransId="{85F699B6-C74E-E04D-B73C-510D09ADA51B}"/>
    <dgm:cxn modelId="{F1794582-7DFB-5E4F-8EE6-178608E9F937}" srcId="{6B1292E2-FD0B-ED4A-96C4-8F4282D0B3EB}" destId="{A570C3F1-2BAE-4C4F-BD86-656941E16725}" srcOrd="3" destOrd="0" parTransId="{FBB6AD04-CEBF-4F46-8275-BA37A85B06D7}" sibTransId="{26C1CAD5-712E-0F43-A96B-46528016456C}"/>
    <dgm:cxn modelId="{E6D10B9C-459C-D742-B8F3-AF82370D85C4}" type="presOf" srcId="{5FEF1EC2-11CB-A647-8325-B163A6B93631}" destId="{B5109970-DB8E-2E49-AA77-0029942F3EF7}" srcOrd="1" destOrd="0" presId="urn:microsoft.com/office/officeart/2005/8/layout/process1"/>
    <dgm:cxn modelId="{7304EEA8-EC60-984B-8ECD-60A9209ED15E}" type="presOf" srcId="{0A0A152D-EAAE-9F48-9C73-A4354AC0052A}" destId="{70189686-42B6-CB4B-A8C4-04BA9FF7F9E9}" srcOrd="0" destOrd="0" presId="urn:microsoft.com/office/officeart/2005/8/layout/process1"/>
    <dgm:cxn modelId="{88D7FCBB-D454-E042-BC2A-256674153BF4}" type="presOf" srcId="{A570C3F1-2BAE-4C4F-BD86-656941E16725}" destId="{16831A67-2BE6-4E4E-B00F-DA445D80BD47}" srcOrd="0" destOrd="0" presId="urn:microsoft.com/office/officeart/2005/8/layout/process1"/>
    <dgm:cxn modelId="{F79122D7-2342-0542-B38B-26C8B5A0E87D}" type="presOf" srcId="{7F0384D6-93E9-9D4D-8928-167120F4DF20}" destId="{650C43EC-A506-F445-9EA7-839C72FBCC53}" srcOrd="0" destOrd="0" presId="urn:microsoft.com/office/officeart/2005/8/layout/process1"/>
    <dgm:cxn modelId="{B398E7ED-0880-0D46-80CB-50CEA7998729}" srcId="{6B1292E2-FD0B-ED4A-96C4-8F4282D0B3EB}" destId="{0A0A152D-EAAE-9F48-9C73-A4354AC0052A}" srcOrd="1" destOrd="0" parTransId="{AE849BA1-E8A3-0A4F-A001-5FDBC009D94E}" sibTransId="{5FEF1EC2-11CB-A647-8325-B163A6B93631}"/>
    <dgm:cxn modelId="{223AEAED-CCBA-1E47-AB00-A96F868F357B}" type="presOf" srcId="{6B1292E2-FD0B-ED4A-96C4-8F4282D0B3EB}" destId="{D2E31449-394C-FC4C-AB93-C210E8DEDDF0}" srcOrd="0" destOrd="0" presId="urn:microsoft.com/office/officeart/2005/8/layout/process1"/>
    <dgm:cxn modelId="{879FE9F8-308E-BE4D-A0B4-F66E646A003B}" srcId="{6B1292E2-FD0B-ED4A-96C4-8F4282D0B3EB}" destId="{23FB9AE8-D691-1A4C-9D09-9AA173EA97F0}" srcOrd="2" destOrd="0" parTransId="{ACC5901E-767B-F94F-991B-EF59A4386CFA}" sibTransId="{8104B29E-1B59-DB46-9B8F-6490C184C8EA}"/>
    <dgm:cxn modelId="{36B292FC-4EDF-E949-B55E-8E798BC7E3DF}" type="presOf" srcId="{8104B29E-1B59-DB46-9B8F-6490C184C8EA}" destId="{3781BBE7-440F-8B42-8297-E201EF690B76}" srcOrd="1" destOrd="0" presId="urn:microsoft.com/office/officeart/2005/8/layout/process1"/>
    <dgm:cxn modelId="{4591C1EB-6194-334B-9D5D-D5B4BCDB5CF3}" type="presParOf" srcId="{D2E31449-394C-FC4C-AB93-C210E8DEDDF0}" destId="{650C43EC-A506-F445-9EA7-839C72FBCC53}" srcOrd="0" destOrd="0" presId="urn:microsoft.com/office/officeart/2005/8/layout/process1"/>
    <dgm:cxn modelId="{2578E3C8-AB9C-EA44-A9B8-3CB856D67130}" type="presParOf" srcId="{D2E31449-394C-FC4C-AB93-C210E8DEDDF0}" destId="{519CD465-ADED-1D40-95E4-93C8127618A3}" srcOrd="1" destOrd="0" presId="urn:microsoft.com/office/officeart/2005/8/layout/process1"/>
    <dgm:cxn modelId="{902A7F5F-C267-D74A-9C64-E001A562ECCD}" type="presParOf" srcId="{519CD465-ADED-1D40-95E4-93C8127618A3}" destId="{DEEE8964-0B16-9A40-8D06-D0C36168CDFD}" srcOrd="0" destOrd="0" presId="urn:microsoft.com/office/officeart/2005/8/layout/process1"/>
    <dgm:cxn modelId="{F85C4D74-FD44-3D49-96A1-56AA57E9C532}" type="presParOf" srcId="{D2E31449-394C-FC4C-AB93-C210E8DEDDF0}" destId="{70189686-42B6-CB4B-A8C4-04BA9FF7F9E9}" srcOrd="2" destOrd="0" presId="urn:microsoft.com/office/officeart/2005/8/layout/process1"/>
    <dgm:cxn modelId="{94DF5E3C-CA6C-804E-A460-225FAFEFB438}" type="presParOf" srcId="{D2E31449-394C-FC4C-AB93-C210E8DEDDF0}" destId="{D8A39DC7-F407-AA4D-9074-BCFC0A959D37}" srcOrd="3" destOrd="0" presId="urn:microsoft.com/office/officeart/2005/8/layout/process1"/>
    <dgm:cxn modelId="{6C39B55A-8EA9-664F-9C6E-877656B3A506}" type="presParOf" srcId="{D8A39DC7-F407-AA4D-9074-BCFC0A959D37}" destId="{B5109970-DB8E-2E49-AA77-0029942F3EF7}" srcOrd="0" destOrd="0" presId="urn:microsoft.com/office/officeart/2005/8/layout/process1"/>
    <dgm:cxn modelId="{5C422CD0-8D38-014C-9755-B87A7B1952D3}" type="presParOf" srcId="{D2E31449-394C-FC4C-AB93-C210E8DEDDF0}" destId="{8FEC339F-F223-CE42-A65E-414C4060BBD5}" srcOrd="4" destOrd="0" presId="urn:microsoft.com/office/officeart/2005/8/layout/process1"/>
    <dgm:cxn modelId="{54010DD3-41DE-754C-9DBC-AF5D67DE7315}" type="presParOf" srcId="{D2E31449-394C-FC4C-AB93-C210E8DEDDF0}" destId="{A9E7525C-CA71-BD4D-8B24-4C03B5EC813A}" srcOrd="5" destOrd="0" presId="urn:microsoft.com/office/officeart/2005/8/layout/process1"/>
    <dgm:cxn modelId="{0E8909A7-8152-3F46-8156-ED46D2DE5F06}" type="presParOf" srcId="{A9E7525C-CA71-BD4D-8B24-4C03B5EC813A}" destId="{3781BBE7-440F-8B42-8297-E201EF690B76}" srcOrd="0" destOrd="0" presId="urn:microsoft.com/office/officeart/2005/8/layout/process1"/>
    <dgm:cxn modelId="{8CDA66B4-4712-A04B-B28A-F104DA384DAD}" type="presParOf" srcId="{D2E31449-394C-FC4C-AB93-C210E8DEDDF0}" destId="{16831A67-2BE6-4E4E-B00F-DA445D80BD4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1292E2-FD0B-ED4A-96C4-8F4282D0B3EB}" type="doc">
      <dgm:prSet loTypeId="urn:microsoft.com/office/officeart/2005/8/layout/process1" loCatId="" qsTypeId="urn:microsoft.com/office/officeart/2005/8/quickstyle/simple2" qsCatId="simple" csTypeId="urn:microsoft.com/office/officeart/2005/8/colors/accent1_2" csCatId="accent1" phldr="1"/>
      <dgm:spPr/>
    </dgm:pt>
    <dgm:pt modelId="{7F0384D6-93E9-9D4D-8928-167120F4DF20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Image</a:t>
          </a:r>
        </a:p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Processing</a:t>
          </a:r>
        </a:p>
      </dgm:t>
    </dgm:pt>
    <dgm:pt modelId="{651B4B32-6790-FF41-83F1-31BBFEEAE87C}" type="parTrans" cxnId="{2B64037E-15EB-D746-96F3-53F2EF462005}">
      <dgm:prSet/>
      <dgm:spPr/>
      <dgm:t>
        <a:bodyPr/>
        <a:lstStyle/>
        <a:p>
          <a:endParaRPr lang="en-US"/>
        </a:p>
      </dgm:t>
    </dgm:pt>
    <dgm:pt modelId="{85F699B6-C74E-E04D-B73C-510D09ADA51B}" type="sibTrans" cxnId="{2B64037E-15EB-D746-96F3-53F2EF462005}">
      <dgm:prSet/>
      <dgm:spPr/>
      <dgm:t>
        <a:bodyPr/>
        <a:lstStyle/>
        <a:p>
          <a:endParaRPr lang="en-US"/>
        </a:p>
      </dgm:t>
    </dgm:pt>
    <dgm:pt modelId="{A570C3F1-2BAE-4C4F-BD86-656941E16725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Local Feature Extraction</a:t>
          </a:r>
        </a:p>
      </dgm:t>
    </dgm:pt>
    <dgm:pt modelId="{FBB6AD04-CEBF-4F46-8275-BA37A85B06D7}" type="parTrans" cxnId="{F1794582-7DFB-5E4F-8EE6-178608E9F937}">
      <dgm:prSet/>
      <dgm:spPr/>
      <dgm:t>
        <a:bodyPr/>
        <a:lstStyle/>
        <a:p>
          <a:endParaRPr lang="en-US"/>
        </a:p>
      </dgm:t>
    </dgm:pt>
    <dgm:pt modelId="{26C1CAD5-712E-0F43-A96B-46528016456C}" type="sibTrans" cxnId="{F1794582-7DFB-5E4F-8EE6-178608E9F937}">
      <dgm:prSet/>
      <dgm:spPr/>
      <dgm:t>
        <a:bodyPr/>
        <a:lstStyle/>
        <a:p>
          <a:endParaRPr lang="en-US"/>
        </a:p>
      </dgm:t>
    </dgm:pt>
    <dgm:pt modelId="{FEB5DDE2-FDCC-D24C-A3A5-361276277437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Ensemble</a:t>
          </a:r>
        </a:p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Learning</a:t>
          </a:r>
        </a:p>
      </dgm:t>
    </dgm:pt>
    <dgm:pt modelId="{E138BC5F-37C1-0945-9B69-1DE76D67D9E4}" type="parTrans" cxnId="{4556D662-2792-0F40-878E-EFB96B218514}">
      <dgm:prSet/>
      <dgm:spPr/>
      <dgm:t>
        <a:bodyPr/>
        <a:lstStyle/>
        <a:p>
          <a:endParaRPr lang="en-US"/>
        </a:p>
      </dgm:t>
    </dgm:pt>
    <dgm:pt modelId="{34CC950A-8DB0-2349-9E52-E1771BCF090F}" type="sibTrans" cxnId="{4556D662-2792-0F40-878E-EFB96B218514}">
      <dgm:prSet/>
      <dgm:spPr/>
      <dgm:t>
        <a:bodyPr/>
        <a:lstStyle/>
        <a:p>
          <a:endParaRPr lang="en-US"/>
        </a:p>
      </dgm:t>
    </dgm:pt>
    <dgm:pt modelId="{0A0A152D-EAAE-9F48-9C73-A4354AC0052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700" b="1" dirty="0">
              <a:latin typeface="Arial" panose="020B0604020202020204" pitchFamily="34" charset="0"/>
              <a:cs typeface="Arial" panose="020B0604020202020204" pitchFamily="34" charset="0"/>
            </a:rPr>
            <a:t>Dimensionality</a:t>
          </a:r>
        </a:p>
        <a:p>
          <a:r>
            <a:rPr lang="en-US" sz="1700" b="1" dirty="0">
              <a:latin typeface="Arial" panose="020B0604020202020204" pitchFamily="34" charset="0"/>
              <a:cs typeface="Arial" panose="020B0604020202020204" pitchFamily="34" charset="0"/>
            </a:rPr>
            <a:t>Reduction</a:t>
          </a:r>
        </a:p>
      </dgm:t>
    </dgm:pt>
    <dgm:pt modelId="{AE849BA1-E8A3-0A4F-A001-5FDBC009D94E}" type="parTrans" cxnId="{B398E7ED-0880-0D46-80CB-50CEA7998729}">
      <dgm:prSet/>
      <dgm:spPr/>
      <dgm:t>
        <a:bodyPr/>
        <a:lstStyle/>
        <a:p>
          <a:endParaRPr lang="en-US"/>
        </a:p>
      </dgm:t>
    </dgm:pt>
    <dgm:pt modelId="{5FEF1EC2-11CB-A647-8325-B163A6B93631}" type="sibTrans" cxnId="{B398E7ED-0880-0D46-80CB-50CEA7998729}">
      <dgm:prSet/>
      <dgm:spPr/>
      <dgm:t>
        <a:bodyPr/>
        <a:lstStyle/>
        <a:p>
          <a:endParaRPr lang="en-US"/>
        </a:p>
      </dgm:t>
    </dgm:pt>
    <dgm:pt modelId="{23FB9AE8-D691-1A4C-9D09-9AA173EA97F0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  <a:p>
          <a:r>
            <a:rPr lang="en-US" sz="2000" b="1" dirty="0">
              <a:latin typeface="Arial" panose="020B0604020202020204" pitchFamily="34" charset="0"/>
              <a:cs typeface="Arial" panose="020B0604020202020204" pitchFamily="34" charset="0"/>
            </a:rPr>
            <a:t>Fitting</a:t>
          </a:r>
        </a:p>
      </dgm:t>
    </dgm:pt>
    <dgm:pt modelId="{ACC5901E-767B-F94F-991B-EF59A4386CFA}" type="parTrans" cxnId="{879FE9F8-308E-BE4D-A0B4-F66E646A003B}">
      <dgm:prSet/>
      <dgm:spPr/>
      <dgm:t>
        <a:bodyPr/>
        <a:lstStyle/>
        <a:p>
          <a:endParaRPr lang="en-US"/>
        </a:p>
      </dgm:t>
    </dgm:pt>
    <dgm:pt modelId="{8104B29E-1B59-DB46-9B8F-6490C184C8EA}" type="sibTrans" cxnId="{879FE9F8-308E-BE4D-A0B4-F66E646A003B}">
      <dgm:prSet/>
      <dgm:spPr/>
      <dgm:t>
        <a:bodyPr/>
        <a:lstStyle/>
        <a:p>
          <a:endParaRPr lang="en-US"/>
        </a:p>
      </dgm:t>
    </dgm:pt>
    <dgm:pt modelId="{D2E31449-394C-FC4C-AB93-C210E8DEDDF0}" type="pres">
      <dgm:prSet presAssocID="{6B1292E2-FD0B-ED4A-96C4-8F4282D0B3EB}" presName="Name0" presStyleCnt="0">
        <dgm:presLayoutVars>
          <dgm:dir/>
          <dgm:resizeHandles val="exact"/>
        </dgm:presLayoutVars>
      </dgm:prSet>
      <dgm:spPr/>
    </dgm:pt>
    <dgm:pt modelId="{650C43EC-A506-F445-9EA7-839C72FBCC53}" type="pres">
      <dgm:prSet presAssocID="{7F0384D6-93E9-9D4D-8928-167120F4DF20}" presName="node" presStyleLbl="node1" presStyleIdx="0" presStyleCnt="5" custScaleX="107353" custScaleY="126850" custLinFactY="-100000" custLinFactNeighborX="2045" custLinFactNeighborY="-146757">
        <dgm:presLayoutVars>
          <dgm:bulletEnabled val="1"/>
        </dgm:presLayoutVars>
      </dgm:prSet>
      <dgm:spPr/>
    </dgm:pt>
    <dgm:pt modelId="{519CD465-ADED-1D40-95E4-93C8127618A3}" type="pres">
      <dgm:prSet presAssocID="{85F699B6-C74E-E04D-B73C-510D09ADA51B}" presName="sibTrans" presStyleLbl="sibTrans2D1" presStyleIdx="0" presStyleCnt="4"/>
      <dgm:spPr/>
    </dgm:pt>
    <dgm:pt modelId="{DEEE8964-0B16-9A40-8D06-D0C36168CDFD}" type="pres">
      <dgm:prSet presAssocID="{85F699B6-C74E-E04D-B73C-510D09ADA51B}" presName="connectorText" presStyleLbl="sibTrans2D1" presStyleIdx="0" presStyleCnt="4"/>
      <dgm:spPr/>
    </dgm:pt>
    <dgm:pt modelId="{70189686-42B6-CB4B-A8C4-04BA9FF7F9E9}" type="pres">
      <dgm:prSet presAssocID="{0A0A152D-EAAE-9F48-9C73-A4354AC0052A}" presName="node" presStyleLbl="node1" presStyleIdx="1" presStyleCnt="5" custScaleX="107537" custScaleY="128312" custLinFactY="-6320" custLinFactNeighborX="-18402" custLinFactNeighborY="-100000">
        <dgm:presLayoutVars>
          <dgm:bulletEnabled val="1"/>
        </dgm:presLayoutVars>
      </dgm:prSet>
      <dgm:spPr/>
    </dgm:pt>
    <dgm:pt modelId="{D8A39DC7-F407-AA4D-9074-BCFC0A959D37}" type="pres">
      <dgm:prSet presAssocID="{5FEF1EC2-11CB-A647-8325-B163A6B93631}" presName="sibTrans" presStyleLbl="sibTrans2D1" presStyleIdx="1" presStyleCnt="4"/>
      <dgm:spPr/>
    </dgm:pt>
    <dgm:pt modelId="{B5109970-DB8E-2E49-AA77-0029942F3EF7}" type="pres">
      <dgm:prSet presAssocID="{5FEF1EC2-11CB-A647-8325-B163A6B93631}" presName="connectorText" presStyleLbl="sibTrans2D1" presStyleIdx="1" presStyleCnt="4"/>
      <dgm:spPr/>
    </dgm:pt>
    <dgm:pt modelId="{8FEC339F-F223-CE42-A65E-414C4060BBD5}" type="pres">
      <dgm:prSet presAssocID="{23FB9AE8-D691-1A4C-9D09-9AA173EA97F0}" presName="node" presStyleLbl="node1" presStyleIdx="2" presStyleCnt="5" custScaleX="106804" custScaleY="126201" custLinFactNeighborX="-24535" custLinFactNeighborY="19083">
        <dgm:presLayoutVars>
          <dgm:bulletEnabled val="1"/>
        </dgm:presLayoutVars>
      </dgm:prSet>
      <dgm:spPr/>
    </dgm:pt>
    <dgm:pt modelId="{A9E7525C-CA71-BD4D-8B24-4C03B5EC813A}" type="pres">
      <dgm:prSet presAssocID="{8104B29E-1B59-DB46-9B8F-6490C184C8EA}" presName="sibTrans" presStyleLbl="sibTrans2D1" presStyleIdx="2" presStyleCnt="4"/>
      <dgm:spPr/>
    </dgm:pt>
    <dgm:pt modelId="{3781BBE7-440F-8B42-8297-E201EF690B76}" type="pres">
      <dgm:prSet presAssocID="{8104B29E-1B59-DB46-9B8F-6490C184C8EA}" presName="connectorText" presStyleLbl="sibTrans2D1" presStyleIdx="2" presStyleCnt="4"/>
      <dgm:spPr/>
    </dgm:pt>
    <dgm:pt modelId="{16831A67-2BE6-4E4E-B00F-DA445D80BD47}" type="pres">
      <dgm:prSet presAssocID="{A570C3F1-2BAE-4C4F-BD86-656941E16725}" presName="node" presStyleLbl="node1" presStyleIdx="3" presStyleCnt="5" custScaleX="108649" custScaleY="129064" custLinFactY="41760" custLinFactNeighborX="-18402" custLinFactNeighborY="100000">
        <dgm:presLayoutVars>
          <dgm:bulletEnabled val="1"/>
        </dgm:presLayoutVars>
      </dgm:prSet>
      <dgm:spPr/>
    </dgm:pt>
    <dgm:pt modelId="{7F451D10-B648-BF4E-9A37-000421494442}" type="pres">
      <dgm:prSet presAssocID="{26C1CAD5-712E-0F43-A96B-46528016456C}" presName="sibTrans" presStyleLbl="sibTrans2D1" presStyleIdx="3" presStyleCnt="4"/>
      <dgm:spPr/>
    </dgm:pt>
    <dgm:pt modelId="{E1037823-610E-D24F-803C-A17B72F034D6}" type="pres">
      <dgm:prSet presAssocID="{26C1CAD5-712E-0F43-A96B-46528016456C}" presName="connectorText" presStyleLbl="sibTrans2D1" presStyleIdx="3" presStyleCnt="4"/>
      <dgm:spPr/>
    </dgm:pt>
    <dgm:pt modelId="{38AE55D6-1B43-F44C-BA85-0C3FE4707E31}" type="pres">
      <dgm:prSet presAssocID="{FEB5DDE2-FDCC-D24C-A3A5-361276277437}" presName="node" presStyleLbl="node1" presStyleIdx="4" presStyleCnt="5" custScaleX="106986" custScaleY="126633" custLinFactY="100000" custLinFactNeighborX="-16357" custLinFactNeighborY="159989">
        <dgm:presLayoutVars>
          <dgm:bulletEnabled val="1"/>
        </dgm:presLayoutVars>
      </dgm:prSet>
      <dgm:spPr/>
    </dgm:pt>
  </dgm:ptLst>
  <dgm:cxnLst>
    <dgm:cxn modelId="{859C5404-9333-7441-BBBF-C68874386A21}" type="presOf" srcId="{8104B29E-1B59-DB46-9B8F-6490C184C8EA}" destId="{A9E7525C-CA71-BD4D-8B24-4C03B5EC813A}" srcOrd="0" destOrd="0" presId="urn:microsoft.com/office/officeart/2005/8/layout/process1"/>
    <dgm:cxn modelId="{F2241735-2358-9143-A7EF-06F2E6C06924}" type="presOf" srcId="{85F699B6-C74E-E04D-B73C-510D09ADA51B}" destId="{519CD465-ADED-1D40-95E4-93C8127618A3}" srcOrd="0" destOrd="0" presId="urn:microsoft.com/office/officeart/2005/8/layout/process1"/>
    <dgm:cxn modelId="{31A7A838-14DA-6F45-A268-EEA3D21818E6}" type="presOf" srcId="{23FB9AE8-D691-1A4C-9D09-9AA173EA97F0}" destId="{8FEC339F-F223-CE42-A65E-414C4060BBD5}" srcOrd="0" destOrd="0" presId="urn:microsoft.com/office/officeart/2005/8/layout/process1"/>
    <dgm:cxn modelId="{3EF74D3C-6C42-B341-856F-BAA380D7E690}" type="presOf" srcId="{85F699B6-C74E-E04D-B73C-510D09ADA51B}" destId="{DEEE8964-0B16-9A40-8D06-D0C36168CDFD}" srcOrd="1" destOrd="0" presId="urn:microsoft.com/office/officeart/2005/8/layout/process1"/>
    <dgm:cxn modelId="{A964845B-30D7-F244-A6AF-CA395A7EAA88}" type="presOf" srcId="{5FEF1EC2-11CB-A647-8325-B163A6B93631}" destId="{D8A39DC7-F407-AA4D-9074-BCFC0A959D37}" srcOrd="0" destOrd="0" presId="urn:microsoft.com/office/officeart/2005/8/layout/process1"/>
    <dgm:cxn modelId="{4556D662-2792-0F40-878E-EFB96B218514}" srcId="{6B1292E2-FD0B-ED4A-96C4-8F4282D0B3EB}" destId="{FEB5DDE2-FDCC-D24C-A3A5-361276277437}" srcOrd="4" destOrd="0" parTransId="{E138BC5F-37C1-0945-9B69-1DE76D67D9E4}" sibTransId="{34CC950A-8DB0-2349-9E52-E1771BCF090F}"/>
    <dgm:cxn modelId="{EBB2786F-1D80-264D-8827-C68F53D58331}" type="presOf" srcId="{FEB5DDE2-FDCC-D24C-A3A5-361276277437}" destId="{38AE55D6-1B43-F44C-BA85-0C3FE4707E31}" srcOrd="0" destOrd="0" presId="urn:microsoft.com/office/officeart/2005/8/layout/process1"/>
    <dgm:cxn modelId="{2B64037E-15EB-D746-96F3-53F2EF462005}" srcId="{6B1292E2-FD0B-ED4A-96C4-8F4282D0B3EB}" destId="{7F0384D6-93E9-9D4D-8928-167120F4DF20}" srcOrd="0" destOrd="0" parTransId="{651B4B32-6790-FF41-83F1-31BBFEEAE87C}" sibTransId="{85F699B6-C74E-E04D-B73C-510D09ADA51B}"/>
    <dgm:cxn modelId="{F1794582-7DFB-5E4F-8EE6-178608E9F937}" srcId="{6B1292E2-FD0B-ED4A-96C4-8F4282D0B3EB}" destId="{A570C3F1-2BAE-4C4F-BD86-656941E16725}" srcOrd="3" destOrd="0" parTransId="{FBB6AD04-CEBF-4F46-8275-BA37A85B06D7}" sibTransId="{26C1CAD5-712E-0F43-A96B-46528016456C}"/>
    <dgm:cxn modelId="{E6D10B9C-459C-D742-B8F3-AF82370D85C4}" type="presOf" srcId="{5FEF1EC2-11CB-A647-8325-B163A6B93631}" destId="{B5109970-DB8E-2E49-AA77-0029942F3EF7}" srcOrd="1" destOrd="0" presId="urn:microsoft.com/office/officeart/2005/8/layout/process1"/>
    <dgm:cxn modelId="{7304EEA8-EC60-984B-8ECD-60A9209ED15E}" type="presOf" srcId="{0A0A152D-EAAE-9F48-9C73-A4354AC0052A}" destId="{70189686-42B6-CB4B-A8C4-04BA9FF7F9E9}" srcOrd="0" destOrd="0" presId="urn:microsoft.com/office/officeart/2005/8/layout/process1"/>
    <dgm:cxn modelId="{88D7FCBB-D454-E042-BC2A-256674153BF4}" type="presOf" srcId="{A570C3F1-2BAE-4C4F-BD86-656941E16725}" destId="{16831A67-2BE6-4E4E-B00F-DA445D80BD47}" srcOrd="0" destOrd="0" presId="urn:microsoft.com/office/officeart/2005/8/layout/process1"/>
    <dgm:cxn modelId="{FC31AAD3-4C49-D24C-8AAD-49A25E0429BE}" type="presOf" srcId="{26C1CAD5-712E-0F43-A96B-46528016456C}" destId="{E1037823-610E-D24F-803C-A17B72F034D6}" srcOrd="1" destOrd="0" presId="urn:microsoft.com/office/officeart/2005/8/layout/process1"/>
    <dgm:cxn modelId="{F79122D7-2342-0542-B38B-26C8B5A0E87D}" type="presOf" srcId="{7F0384D6-93E9-9D4D-8928-167120F4DF20}" destId="{650C43EC-A506-F445-9EA7-839C72FBCC53}" srcOrd="0" destOrd="0" presId="urn:microsoft.com/office/officeart/2005/8/layout/process1"/>
    <dgm:cxn modelId="{1146E6E2-7AAD-AA4D-A3A1-CFF28F89EB61}" type="presOf" srcId="{26C1CAD5-712E-0F43-A96B-46528016456C}" destId="{7F451D10-B648-BF4E-9A37-000421494442}" srcOrd="0" destOrd="0" presId="urn:microsoft.com/office/officeart/2005/8/layout/process1"/>
    <dgm:cxn modelId="{B398E7ED-0880-0D46-80CB-50CEA7998729}" srcId="{6B1292E2-FD0B-ED4A-96C4-8F4282D0B3EB}" destId="{0A0A152D-EAAE-9F48-9C73-A4354AC0052A}" srcOrd="1" destOrd="0" parTransId="{AE849BA1-E8A3-0A4F-A001-5FDBC009D94E}" sibTransId="{5FEF1EC2-11CB-A647-8325-B163A6B93631}"/>
    <dgm:cxn modelId="{223AEAED-CCBA-1E47-AB00-A96F868F357B}" type="presOf" srcId="{6B1292E2-FD0B-ED4A-96C4-8F4282D0B3EB}" destId="{D2E31449-394C-FC4C-AB93-C210E8DEDDF0}" srcOrd="0" destOrd="0" presId="urn:microsoft.com/office/officeart/2005/8/layout/process1"/>
    <dgm:cxn modelId="{879FE9F8-308E-BE4D-A0B4-F66E646A003B}" srcId="{6B1292E2-FD0B-ED4A-96C4-8F4282D0B3EB}" destId="{23FB9AE8-D691-1A4C-9D09-9AA173EA97F0}" srcOrd="2" destOrd="0" parTransId="{ACC5901E-767B-F94F-991B-EF59A4386CFA}" sibTransId="{8104B29E-1B59-DB46-9B8F-6490C184C8EA}"/>
    <dgm:cxn modelId="{36B292FC-4EDF-E949-B55E-8E798BC7E3DF}" type="presOf" srcId="{8104B29E-1B59-DB46-9B8F-6490C184C8EA}" destId="{3781BBE7-440F-8B42-8297-E201EF690B76}" srcOrd="1" destOrd="0" presId="urn:microsoft.com/office/officeart/2005/8/layout/process1"/>
    <dgm:cxn modelId="{4591C1EB-6194-334B-9D5D-D5B4BCDB5CF3}" type="presParOf" srcId="{D2E31449-394C-FC4C-AB93-C210E8DEDDF0}" destId="{650C43EC-A506-F445-9EA7-839C72FBCC53}" srcOrd="0" destOrd="0" presId="urn:microsoft.com/office/officeart/2005/8/layout/process1"/>
    <dgm:cxn modelId="{2578E3C8-AB9C-EA44-A9B8-3CB856D67130}" type="presParOf" srcId="{D2E31449-394C-FC4C-AB93-C210E8DEDDF0}" destId="{519CD465-ADED-1D40-95E4-93C8127618A3}" srcOrd="1" destOrd="0" presId="urn:microsoft.com/office/officeart/2005/8/layout/process1"/>
    <dgm:cxn modelId="{902A7F5F-C267-D74A-9C64-E001A562ECCD}" type="presParOf" srcId="{519CD465-ADED-1D40-95E4-93C8127618A3}" destId="{DEEE8964-0B16-9A40-8D06-D0C36168CDFD}" srcOrd="0" destOrd="0" presId="urn:microsoft.com/office/officeart/2005/8/layout/process1"/>
    <dgm:cxn modelId="{F85C4D74-FD44-3D49-96A1-56AA57E9C532}" type="presParOf" srcId="{D2E31449-394C-FC4C-AB93-C210E8DEDDF0}" destId="{70189686-42B6-CB4B-A8C4-04BA9FF7F9E9}" srcOrd="2" destOrd="0" presId="urn:microsoft.com/office/officeart/2005/8/layout/process1"/>
    <dgm:cxn modelId="{94DF5E3C-CA6C-804E-A460-225FAFEFB438}" type="presParOf" srcId="{D2E31449-394C-FC4C-AB93-C210E8DEDDF0}" destId="{D8A39DC7-F407-AA4D-9074-BCFC0A959D37}" srcOrd="3" destOrd="0" presId="urn:microsoft.com/office/officeart/2005/8/layout/process1"/>
    <dgm:cxn modelId="{6C39B55A-8EA9-664F-9C6E-877656B3A506}" type="presParOf" srcId="{D8A39DC7-F407-AA4D-9074-BCFC0A959D37}" destId="{B5109970-DB8E-2E49-AA77-0029942F3EF7}" srcOrd="0" destOrd="0" presId="urn:microsoft.com/office/officeart/2005/8/layout/process1"/>
    <dgm:cxn modelId="{5C422CD0-8D38-014C-9755-B87A7B1952D3}" type="presParOf" srcId="{D2E31449-394C-FC4C-AB93-C210E8DEDDF0}" destId="{8FEC339F-F223-CE42-A65E-414C4060BBD5}" srcOrd="4" destOrd="0" presId="urn:microsoft.com/office/officeart/2005/8/layout/process1"/>
    <dgm:cxn modelId="{54010DD3-41DE-754C-9DBC-AF5D67DE7315}" type="presParOf" srcId="{D2E31449-394C-FC4C-AB93-C210E8DEDDF0}" destId="{A9E7525C-CA71-BD4D-8B24-4C03B5EC813A}" srcOrd="5" destOrd="0" presId="urn:microsoft.com/office/officeart/2005/8/layout/process1"/>
    <dgm:cxn modelId="{0E8909A7-8152-3F46-8156-ED46D2DE5F06}" type="presParOf" srcId="{A9E7525C-CA71-BD4D-8B24-4C03B5EC813A}" destId="{3781BBE7-440F-8B42-8297-E201EF690B76}" srcOrd="0" destOrd="0" presId="urn:microsoft.com/office/officeart/2005/8/layout/process1"/>
    <dgm:cxn modelId="{8CDA66B4-4712-A04B-B28A-F104DA384DAD}" type="presParOf" srcId="{D2E31449-394C-FC4C-AB93-C210E8DEDDF0}" destId="{16831A67-2BE6-4E4E-B00F-DA445D80BD47}" srcOrd="6" destOrd="0" presId="urn:microsoft.com/office/officeart/2005/8/layout/process1"/>
    <dgm:cxn modelId="{61CF8F67-36E4-9946-BDFE-A4CAE1E4CC7B}" type="presParOf" srcId="{D2E31449-394C-FC4C-AB93-C210E8DEDDF0}" destId="{7F451D10-B648-BF4E-9A37-000421494442}" srcOrd="7" destOrd="0" presId="urn:microsoft.com/office/officeart/2005/8/layout/process1"/>
    <dgm:cxn modelId="{A298F261-2F62-134F-8216-51EAB7C33F24}" type="presParOf" srcId="{7F451D10-B648-BF4E-9A37-000421494442}" destId="{E1037823-610E-D24F-803C-A17B72F034D6}" srcOrd="0" destOrd="0" presId="urn:microsoft.com/office/officeart/2005/8/layout/process1"/>
    <dgm:cxn modelId="{EE7C004A-5734-7A48-B609-C8B150DB914F}" type="presParOf" srcId="{D2E31449-394C-FC4C-AB93-C210E8DEDDF0}" destId="{38AE55D6-1B43-F44C-BA85-0C3FE4707E3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C43EC-A506-F445-9EA7-839C72FBCC53}">
      <dsp:nvSpPr>
        <dsp:cNvPr id="0" name=""/>
        <dsp:cNvSpPr/>
      </dsp:nvSpPr>
      <dsp:spPr>
        <a:xfrm>
          <a:off x="17466" y="146734"/>
          <a:ext cx="1765895" cy="130759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Image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</a:t>
          </a:r>
        </a:p>
      </dsp:txBody>
      <dsp:txXfrm>
        <a:off x="55764" y="185032"/>
        <a:ext cx="1689299" cy="1230997"/>
      </dsp:txXfrm>
    </dsp:sp>
    <dsp:sp modelId="{519CD465-ADED-1D40-95E4-93C8127618A3}">
      <dsp:nvSpPr>
        <dsp:cNvPr id="0" name=""/>
        <dsp:cNvSpPr/>
      </dsp:nvSpPr>
      <dsp:spPr>
        <a:xfrm rot="1853410">
          <a:off x="1889891" y="1286613"/>
          <a:ext cx="319079" cy="4026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896680" y="1342570"/>
        <a:ext cx="223355" cy="241588"/>
      </dsp:txXfrm>
    </dsp:sp>
    <dsp:sp modelId="{70189686-42B6-CB4B-A8C4-04BA9FF7F9E9}">
      <dsp:nvSpPr>
        <dsp:cNvPr id="0" name=""/>
        <dsp:cNvSpPr/>
      </dsp:nvSpPr>
      <dsp:spPr>
        <a:xfrm>
          <a:off x="2300002" y="1509951"/>
          <a:ext cx="1774321" cy="1317276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Dimensionality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Reduction</a:t>
          </a:r>
        </a:p>
      </dsp:txBody>
      <dsp:txXfrm>
        <a:off x="2338584" y="1548533"/>
        <a:ext cx="1697157" cy="1240112"/>
      </dsp:txXfrm>
    </dsp:sp>
    <dsp:sp modelId="{D8A39DC7-F407-AA4D-9074-BCFC0A959D37}">
      <dsp:nvSpPr>
        <dsp:cNvPr id="0" name=""/>
        <dsp:cNvSpPr/>
      </dsp:nvSpPr>
      <dsp:spPr>
        <a:xfrm rot="1627415">
          <a:off x="4206762" y="2582526"/>
          <a:ext cx="363009" cy="4026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212750" y="2638230"/>
        <a:ext cx="254106" cy="241588"/>
      </dsp:txXfrm>
    </dsp:sp>
    <dsp:sp modelId="{8FEC339F-F223-CE42-A65E-414C4060BBD5}">
      <dsp:nvSpPr>
        <dsp:cNvPr id="0" name=""/>
        <dsp:cNvSpPr/>
      </dsp:nvSpPr>
      <dsp:spPr>
        <a:xfrm>
          <a:off x="4683923" y="2732867"/>
          <a:ext cx="1776091" cy="131465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Fitting</a:t>
          </a:r>
        </a:p>
      </dsp:txBody>
      <dsp:txXfrm>
        <a:off x="4722428" y="2771372"/>
        <a:ext cx="1699081" cy="1237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C43EC-A506-F445-9EA7-839C72FBCC53}">
      <dsp:nvSpPr>
        <dsp:cNvPr id="0" name=""/>
        <dsp:cNvSpPr/>
      </dsp:nvSpPr>
      <dsp:spPr>
        <a:xfrm>
          <a:off x="20598" y="0"/>
          <a:ext cx="1772706" cy="1307390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Image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</a:t>
          </a:r>
        </a:p>
      </dsp:txBody>
      <dsp:txXfrm>
        <a:off x="58890" y="38292"/>
        <a:ext cx="1696122" cy="1230806"/>
      </dsp:txXfrm>
    </dsp:sp>
    <dsp:sp modelId="{519CD465-ADED-1D40-95E4-93C8127618A3}">
      <dsp:nvSpPr>
        <dsp:cNvPr id="0" name=""/>
        <dsp:cNvSpPr/>
      </dsp:nvSpPr>
      <dsp:spPr>
        <a:xfrm rot="1844602">
          <a:off x="1900147" y="1137783"/>
          <a:ext cx="318798" cy="402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906867" y="1193919"/>
        <a:ext cx="223159" cy="241744"/>
      </dsp:txXfrm>
    </dsp:sp>
    <dsp:sp modelId="{70189686-42B6-CB4B-A8C4-04BA9FF7F9E9}">
      <dsp:nvSpPr>
        <dsp:cNvPr id="0" name=""/>
        <dsp:cNvSpPr/>
      </dsp:nvSpPr>
      <dsp:spPr>
        <a:xfrm>
          <a:off x="2310279" y="1363563"/>
          <a:ext cx="1773519" cy="130446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Dimensionality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Reduction</a:t>
          </a:r>
        </a:p>
      </dsp:txBody>
      <dsp:txXfrm>
        <a:off x="2348485" y="1401769"/>
        <a:ext cx="1697107" cy="1228049"/>
      </dsp:txXfrm>
    </dsp:sp>
    <dsp:sp modelId="{D8A39DC7-F407-AA4D-9074-BCFC0A959D37}">
      <dsp:nvSpPr>
        <dsp:cNvPr id="0" name=""/>
        <dsp:cNvSpPr/>
      </dsp:nvSpPr>
      <dsp:spPr>
        <a:xfrm rot="1694296">
          <a:off x="4214459" y="2459294"/>
          <a:ext cx="366970" cy="402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221010" y="2513831"/>
        <a:ext cx="256879" cy="241744"/>
      </dsp:txXfrm>
    </dsp:sp>
    <dsp:sp modelId="{8FEC339F-F223-CE42-A65E-414C4060BBD5}">
      <dsp:nvSpPr>
        <dsp:cNvPr id="0" name=""/>
        <dsp:cNvSpPr/>
      </dsp:nvSpPr>
      <dsp:spPr>
        <a:xfrm>
          <a:off x="4693792" y="2641692"/>
          <a:ext cx="1772089" cy="130759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Fitting</a:t>
          </a:r>
        </a:p>
      </dsp:txBody>
      <dsp:txXfrm>
        <a:off x="4732090" y="2679990"/>
        <a:ext cx="1695493" cy="1230998"/>
      </dsp:txXfrm>
    </dsp:sp>
    <dsp:sp modelId="{A9E7525C-CA71-BD4D-8B24-4C03B5EC813A}">
      <dsp:nvSpPr>
        <dsp:cNvPr id="0" name=""/>
        <dsp:cNvSpPr/>
      </dsp:nvSpPr>
      <dsp:spPr>
        <a:xfrm rot="1618490">
          <a:off x="6615995" y="3725794"/>
          <a:ext cx="410167" cy="4029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622570" y="3778961"/>
        <a:ext cx="289295" cy="241744"/>
      </dsp:txXfrm>
    </dsp:sp>
    <dsp:sp modelId="{16831A67-2BE6-4E4E-B00F-DA445D80BD47}">
      <dsp:nvSpPr>
        <dsp:cNvPr id="0" name=""/>
        <dsp:cNvSpPr/>
      </dsp:nvSpPr>
      <dsp:spPr>
        <a:xfrm>
          <a:off x="7155585" y="3893569"/>
          <a:ext cx="1767735" cy="130759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Local Feature Extraction</a:t>
          </a:r>
        </a:p>
      </dsp:txBody>
      <dsp:txXfrm>
        <a:off x="7193883" y="3931867"/>
        <a:ext cx="1691139" cy="12309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0C43EC-A506-F445-9EA7-839C72FBCC53}">
      <dsp:nvSpPr>
        <dsp:cNvPr id="0" name=""/>
        <dsp:cNvSpPr/>
      </dsp:nvSpPr>
      <dsp:spPr>
        <a:xfrm>
          <a:off x="22921" y="29882"/>
          <a:ext cx="1773860" cy="1316563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Image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Processing</a:t>
          </a:r>
        </a:p>
      </dsp:txBody>
      <dsp:txXfrm>
        <a:off x="61482" y="68443"/>
        <a:ext cx="1696738" cy="1239441"/>
      </dsp:txXfrm>
    </dsp:sp>
    <dsp:sp modelId="{519CD465-ADED-1D40-95E4-93C8127618A3}">
      <dsp:nvSpPr>
        <dsp:cNvPr id="0" name=""/>
        <dsp:cNvSpPr/>
      </dsp:nvSpPr>
      <dsp:spPr>
        <a:xfrm rot="1941024">
          <a:off x="1902632" y="1216576"/>
          <a:ext cx="329874" cy="4097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910312" y="1272056"/>
        <a:ext cx="230912" cy="245871"/>
      </dsp:txXfrm>
    </dsp:sp>
    <dsp:sp modelId="{70189686-42B6-CB4B-A8C4-04BA9FF7F9E9}">
      <dsp:nvSpPr>
        <dsp:cNvPr id="0" name=""/>
        <dsp:cNvSpPr/>
      </dsp:nvSpPr>
      <dsp:spPr>
        <a:xfrm>
          <a:off x="2322583" y="1479876"/>
          <a:ext cx="1776900" cy="133173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Dimensionality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Reduction</a:t>
          </a:r>
        </a:p>
      </dsp:txBody>
      <dsp:txXfrm>
        <a:off x="2361588" y="1518881"/>
        <a:ext cx="1698890" cy="1253727"/>
      </dsp:txXfrm>
    </dsp:sp>
    <dsp:sp modelId="{D8A39DC7-F407-AA4D-9074-BCFC0A959D37}">
      <dsp:nvSpPr>
        <dsp:cNvPr id="0" name=""/>
        <dsp:cNvSpPr/>
      </dsp:nvSpPr>
      <dsp:spPr>
        <a:xfrm rot="1713551">
          <a:off x="4231810" y="2598338"/>
          <a:ext cx="374368" cy="4097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238643" y="2653449"/>
        <a:ext cx="262058" cy="245871"/>
      </dsp:txXfrm>
    </dsp:sp>
    <dsp:sp modelId="{8FEC339F-F223-CE42-A65E-414C4060BBD5}">
      <dsp:nvSpPr>
        <dsp:cNvPr id="0" name=""/>
        <dsp:cNvSpPr/>
      </dsp:nvSpPr>
      <dsp:spPr>
        <a:xfrm>
          <a:off x="4719893" y="2792376"/>
          <a:ext cx="1764788" cy="130982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Fitting</a:t>
          </a:r>
        </a:p>
      </dsp:txBody>
      <dsp:txXfrm>
        <a:off x="4758257" y="2830740"/>
        <a:ext cx="1688060" cy="1233099"/>
      </dsp:txXfrm>
    </dsp:sp>
    <dsp:sp modelId="{A9E7525C-CA71-BD4D-8B24-4C03B5EC813A}">
      <dsp:nvSpPr>
        <dsp:cNvPr id="0" name=""/>
        <dsp:cNvSpPr/>
      </dsp:nvSpPr>
      <dsp:spPr>
        <a:xfrm rot="1629729">
          <a:off x="6637010" y="3880512"/>
          <a:ext cx="417867" cy="4097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643789" y="3934408"/>
        <a:ext cx="294932" cy="245871"/>
      </dsp:txXfrm>
    </dsp:sp>
    <dsp:sp modelId="{16831A67-2BE6-4E4E-B00F-DA445D80BD47}">
      <dsp:nvSpPr>
        <dsp:cNvPr id="0" name=""/>
        <dsp:cNvSpPr/>
      </dsp:nvSpPr>
      <dsp:spPr>
        <a:xfrm>
          <a:off x="7186162" y="4050771"/>
          <a:ext cx="1795274" cy="1339542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Local Feature Extraction</a:t>
          </a:r>
        </a:p>
      </dsp:txBody>
      <dsp:txXfrm>
        <a:off x="7225396" y="4090005"/>
        <a:ext cx="1716806" cy="1261074"/>
      </dsp:txXfrm>
    </dsp:sp>
    <dsp:sp modelId="{7F451D10-B648-BF4E-9A37-000421494442}">
      <dsp:nvSpPr>
        <dsp:cNvPr id="0" name=""/>
        <dsp:cNvSpPr/>
      </dsp:nvSpPr>
      <dsp:spPr>
        <a:xfrm rot="1471738">
          <a:off x="9132322" y="5083782"/>
          <a:ext cx="392925" cy="4097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137641" y="5141270"/>
        <a:ext cx="275048" cy="245871"/>
      </dsp:txXfrm>
    </dsp:sp>
    <dsp:sp modelId="{38AE55D6-1B43-F44C-BA85-0C3FE4707E31}">
      <dsp:nvSpPr>
        <dsp:cNvPr id="0" name=""/>
        <dsp:cNvSpPr/>
      </dsp:nvSpPr>
      <dsp:spPr>
        <a:xfrm>
          <a:off x="9655898" y="5184148"/>
          <a:ext cx="1767796" cy="131431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Ensemble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rial" panose="020B0604020202020204" pitchFamily="34" charset="0"/>
              <a:cs typeface="Arial" panose="020B0604020202020204" pitchFamily="34" charset="0"/>
            </a:rPr>
            <a:t>Learning</a:t>
          </a:r>
        </a:p>
      </dsp:txBody>
      <dsp:txXfrm>
        <a:off x="9694393" y="5222643"/>
        <a:ext cx="1690806" cy="1237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EB69D-20A0-8A4F-A922-1972F02DD899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0FDD-018E-624A-B8EA-7FD6DC948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51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0FDD-018E-624A-B8EA-7FD6DC948E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5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I didn’t show labels right away- one axis actual, one predicted (labels?)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0FDD-018E-624A-B8EA-7FD6DC948E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6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0FDD-018E-624A-B8EA-7FD6DC948E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0FDD-018E-624A-B8EA-7FD6DC948E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8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0FDD-018E-624A-B8EA-7FD6DC948E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30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0FDD-018E-624A-B8EA-7FD6DC948E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7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0FDD-018E-624A-B8EA-7FD6DC948E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47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0FDD-018E-624A-B8EA-7FD6DC948E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8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FDD4-C51E-604E-A933-73DAA8E13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406B9-6305-8D4A-9BDC-ED2FF8540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36967-A4F3-1147-9EDA-513BC15A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1FF4A-BB61-0340-A2B0-114E46D8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01435-02D8-D74F-8BAD-652C0BF0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79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4AAB-3D25-8C46-81E8-E88B012C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3C1EC-D5C1-494F-8405-486A34A71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70E88-854E-8445-908B-12D2EF8BB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643FE-5C75-F74D-A24B-8C01E944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2EBD-A1EF-A644-8533-E2AD3F2D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76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522864-E6A0-2F45-9904-5D68FE231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6E629-9906-4E4A-93B6-711C35FC3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E06F2-3C4D-0E42-832D-49979C84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7726B-F16A-8344-BA21-C35859856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90B98-869E-A545-85D9-96960B3D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F5DE-3540-6B4D-AC25-339FB2A8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24D66-206B-A744-91D0-245231670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5EFE3-B71D-7C4F-A50A-1C319A160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52CC5-BEE9-7E40-9809-9E2B4350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BC567-B019-104E-801E-0E580ABD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0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39779-8BAB-F54A-8058-B2B8540B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06DD4-2A20-B943-B714-FA614F681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8F421-9DF7-BF49-8729-F552624BC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DFE5-4FBE-D949-B587-2404E8361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59526-3E37-C745-8161-95D2745C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4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F14DE-AB81-2741-BDFE-824671F4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5AEB-997A-8C4F-97BA-B8EEF49A37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421E5-C715-BF40-BFF3-A4F5B196B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F3474-1410-7441-AAA0-BCDB20CD7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43178-559A-2E47-9A10-81E71EB0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79EFD-6F6B-6D44-83C0-A2738983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1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8425A-ABF5-4E4B-8C78-E79639E9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6FA80-2949-F849-89EA-93BEF71E0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DA127-1DA4-1D46-9D75-18F63C4D9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F1784-43D2-D045-B0CD-718058F63A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5B2637-F717-3348-BE5A-9DDF90A336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EEE99-AEE5-0640-81C8-D4AFC2DC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B0877-E2C5-7245-9C48-FDD74F10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248D0D-9858-364C-9973-83A267B3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5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7FCBF-8FE3-BB4B-B60D-261E466D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6F1CA-E8E1-4B4B-BA30-D3B9E3A50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FD45D-B7BE-9E4C-874A-91698F5A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E4DE6D-559B-F545-ABEB-F5025BA3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3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26A511-B57F-314D-A89A-CBD8A177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35114C-A9BA-D84A-BE4F-75EC288E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59007-4A7E-4443-BFA3-DD8820D3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7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295D-051E-D84A-951B-F847CED4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E7860-EC33-A140-9463-CDE28D2E4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7A32E-70A9-B34E-A430-29A702101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5A07C-73C6-B347-99A3-575B743D2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79EBF-A0FA-8647-9D7F-D8BDBA8F1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08B8F-A2CE-F941-B464-A5D2CC20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43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0B8AC-970F-A441-802B-48A7B83C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23B6A0-BD65-2E40-B29F-57E8ADB05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338F5-8022-AD49-9194-33EDB7E2C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23F82-0330-2A41-A3AD-C02BC1D8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CC1AF-B66C-9B49-A5A1-5E2005FE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CB450-80D3-CF4E-856A-79E5E3DA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2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F9A622-D7DE-D248-AC45-E965B1DBF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37A00-6559-0247-B0A0-AEB10DD12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59AEF-7647-C94A-8D5F-7F0E8E5F8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F8ED9-F33E-9E48-82F1-6AA23AC05A7B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3D8E8-B123-084C-AECA-384C2993A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4463D-763F-E344-9296-57C0AA5E0E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13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3.tiff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99DC-25A5-2441-8F08-76DBD381C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478" y="4886325"/>
            <a:ext cx="7995852" cy="1714500"/>
          </a:xfrm>
        </p:spPr>
        <p:txBody>
          <a:bodyPr anchor="ctr">
            <a:normAutofit/>
          </a:bodyPr>
          <a:lstStyle/>
          <a:p>
            <a:pPr algn="r"/>
            <a:r>
              <a:rPr lang="en-US" sz="3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Satellite Image Classification with Computer Vision and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A044C-4146-D94B-B17F-5B4E66366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7" y="5091763"/>
            <a:ext cx="2974207" cy="1264587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/>
              <a:t>Peter Ilhardt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556AB-D306-4645-9D01-307377FE9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5" r="23025"/>
          <a:stretch/>
        </p:blipFill>
        <p:spPr>
          <a:xfrm rot="5400000">
            <a:off x="3806017" y="-3810000"/>
            <a:ext cx="4572000" cy="121920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985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1332-C1C7-4D4C-A65F-07AF790D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C9CB-27FD-3942-BE41-1198B6FA9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3"/>
            <a:ext cx="5120113" cy="359130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 and dimensionality reduction improve modelling with high-dimensional data (e.g. images, text)</a:t>
            </a:r>
          </a:p>
          <a:p>
            <a:endParaRPr lang="en-US" sz="2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Accounting for feature interrelatedness  (e.g. spatial, temporal) significantly boosts accuracy</a:t>
            </a:r>
          </a:p>
          <a:p>
            <a:endParaRPr lang="en-US" sz="2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models are better than one</a:t>
            </a:r>
          </a:p>
          <a:p>
            <a:pPr marL="0" indent="0">
              <a:buNone/>
            </a:pPr>
            <a:endParaRPr lang="en-US" sz="2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1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C47C06-C3D8-5D47-A776-48510F09D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75" r="83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4614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FA61A5-4E74-AC4A-B389-A9CD384A9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176" y="416484"/>
            <a:ext cx="4977976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2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2438B656-4D19-8D4B-BEB8-CBB740217B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17113" r="19111" b="-2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EE4B5-F687-2F43-AC52-7E4AF8361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1"/>
            <a:ext cx="4977578" cy="40142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Peter Ilhardt</a:t>
            </a:r>
          </a:p>
          <a:p>
            <a:pPr marL="0" indent="0">
              <a:buNone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pilhardt@gmail.com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(630) 430-1590</a:t>
            </a:r>
          </a:p>
          <a:p>
            <a:pPr marL="0" indent="0">
              <a:buNone/>
            </a:pPr>
            <a:endParaRPr lang="en-US" sz="1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/in/peterilhardt/</a:t>
            </a:r>
          </a:p>
          <a:p>
            <a:pPr marL="0" indent="0">
              <a:buNone/>
            </a:pPr>
            <a:endParaRPr lang="en-US" sz="1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/peterilhardt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64D401-DF00-0741-A3E8-565FD97D76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00" t="22471" r="28769" b="31272"/>
          <a:stretch/>
        </p:blipFill>
        <p:spPr>
          <a:xfrm>
            <a:off x="6090573" y="4810217"/>
            <a:ext cx="675444" cy="673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C424B0-BF9F-8B42-9B8A-BA572F6A12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32" t="8626" r="8132" b="8626"/>
          <a:stretch/>
        </p:blipFill>
        <p:spPr>
          <a:xfrm>
            <a:off x="6090573" y="5648258"/>
            <a:ext cx="678833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0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0923-5B97-7B41-AA33-ACF14D66A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4300"/>
            <a:ext cx="10515600" cy="1549400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51006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33E7-5C06-A842-9908-A0FDBA7E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27" y="194371"/>
            <a:ext cx="10989141" cy="149065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Satellite Imagery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Detecting Land Use Change Over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2D8F3-EAEA-3C40-8989-079689E7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594" y="1767017"/>
            <a:ext cx="5982809" cy="49381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74C149-AEE0-0E46-A0CA-94155A214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13" y="1767017"/>
            <a:ext cx="2948041" cy="166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83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6788A-4864-B147-9CCD-F96AA04A5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83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Components Analysis Reduces Dimensions while Preserving Differences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C7446A7-5752-8249-92C8-E41B9996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83" y="1551791"/>
            <a:ext cx="6620343" cy="52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78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57101C9-E2F7-224D-864C-36F446E33676}"/>
              </a:ext>
            </a:extLst>
          </p:cNvPr>
          <p:cNvGrpSpPr>
            <a:grpSpLocks noChangeAspect="1"/>
          </p:cNvGrpSpPr>
          <p:nvPr/>
        </p:nvGrpSpPr>
        <p:grpSpPr>
          <a:xfrm>
            <a:off x="185564" y="2677375"/>
            <a:ext cx="2529252" cy="975930"/>
            <a:chOff x="173831" y="2283291"/>
            <a:chExt cx="3377804" cy="1303349"/>
          </a:xfrm>
        </p:grpSpPr>
        <p:pic>
          <p:nvPicPr>
            <p:cNvPr id="5" name="Picture 4" descr="A picture containing wall, photo, indoor&#10;&#10;Description automatically generated">
              <a:extLst>
                <a:ext uri="{FF2B5EF4-FFF2-40B4-BE49-F238E27FC236}">
                  <a16:creationId xmlns:a16="http://schemas.microsoft.com/office/drawing/2014/main" id="{F8433993-494E-FF46-937E-56ADBE4C5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069" t="9722" r="8160" b="10070"/>
            <a:stretch/>
          </p:blipFill>
          <p:spPr>
            <a:xfrm>
              <a:off x="173831" y="2283291"/>
              <a:ext cx="1328738" cy="1303348"/>
            </a:xfrm>
            <a:prstGeom prst="rect">
              <a:avLst/>
            </a:prstGeom>
          </p:spPr>
        </p:pic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FD92B780-FDAD-6E4C-8EC9-4AC589540942}"/>
                </a:ext>
              </a:extLst>
            </p:cNvPr>
            <p:cNvSpPr/>
            <p:nvPr/>
          </p:nvSpPr>
          <p:spPr>
            <a:xfrm>
              <a:off x="1531145" y="2704578"/>
              <a:ext cx="628649" cy="46077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FD7CC3-1FD6-0242-9087-125AA42DB5E0}"/>
                </a:ext>
              </a:extLst>
            </p:cNvPr>
            <p:cNvGrpSpPr/>
            <p:nvPr/>
          </p:nvGrpSpPr>
          <p:grpSpPr>
            <a:xfrm>
              <a:off x="2222896" y="2283292"/>
              <a:ext cx="1328739" cy="1303348"/>
              <a:chOff x="2271711" y="3902230"/>
              <a:chExt cx="4572005" cy="15559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939FF4-EE58-F247-8CB4-FA14F0A8CF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546"/>
              <a:stretch/>
            </p:blipFill>
            <p:spPr>
              <a:xfrm>
                <a:off x="2271711" y="3902232"/>
                <a:ext cx="1500189" cy="155590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11AF5E7-11CB-2847-A8B5-1BE1FB845C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546"/>
              <a:stretch/>
            </p:blipFill>
            <p:spPr>
              <a:xfrm>
                <a:off x="3771901" y="3902231"/>
                <a:ext cx="1500190" cy="15559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083C62-A76C-EB4C-9CEC-EB68508A7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2091" y="3902230"/>
                <a:ext cx="1571625" cy="1555909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20B934-9EA3-7742-8B2B-AC0AF1CFF562}"/>
              </a:ext>
            </a:extLst>
          </p:cNvPr>
          <p:cNvGrpSpPr>
            <a:grpSpLocks noChangeAspect="1"/>
          </p:cNvGrpSpPr>
          <p:nvPr/>
        </p:nvGrpSpPr>
        <p:grpSpPr>
          <a:xfrm>
            <a:off x="5108220" y="5034900"/>
            <a:ext cx="1871615" cy="919113"/>
            <a:chOff x="500059" y="4179240"/>
            <a:chExt cx="2699284" cy="132556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708789E-1470-7047-816F-869549F8A496}"/>
                </a:ext>
              </a:extLst>
            </p:cNvPr>
            <p:cNvGrpSpPr/>
            <p:nvPr/>
          </p:nvGrpSpPr>
          <p:grpSpPr>
            <a:xfrm>
              <a:off x="500059" y="4179242"/>
              <a:ext cx="1328738" cy="1325563"/>
              <a:chOff x="2271711" y="3902230"/>
              <a:chExt cx="4572005" cy="155591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40156F9-D6A6-5D4F-AE77-52EEF1A80F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546"/>
              <a:stretch/>
            </p:blipFill>
            <p:spPr>
              <a:xfrm>
                <a:off x="2271711" y="3902232"/>
                <a:ext cx="1500189" cy="155590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FEDE9F0-1941-CF4B-BC59-10C8629C1A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546"/>
              <a:stretch/>
            </p:blipFill>
            <p:spPr>
              <a:xfrm>
                <a:off x="3771901" y="3902231"/>
                <a:ext cx="1500190" cy="155590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9873DB9-8AEF-994F-8BD1-684163626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2091" y="3902230"/>
                <a:ext cx="1571625" cy="1555909"/>
              </a:xfrm>
              <a:prstGeom prst="rect">
                <a:avLst/>
              </a:prstGeom>
            </p:spPr>
          </p:pic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6D62533-2E05-634E-8081-59ABB1E53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0694" y="4179240"/>
              <a:ext cx="628649" cy="1325563"/>
            </a:xfrm>
            <a:prstGeom prst="rect">
              <a:avLst/>
            </a:prstGeom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7E1E9FD3-B230-A24C-9C3E-B7536F99D055}"/>
                </a:ext>
              </a:extLst>
            </p:cNvPr>
            <p:cNvSpPr/>
            <p:nvPr/>
          </p:nvSpPr>
          <p:spPr>
            <a:xfrm>
              <a:off x="1885421" y="4611635"/>
              <a:ext cx="628649" cy="46077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A5034C2-01F7-9B46-B227-533CEB7C397E}"/>
              </a:ext>
            </a:extLst>
          </p:cNvPr>
          <p:cNvGrpSpPr>
            <a:grpSpLocks noChangeAspect="1"/>
          </p:cNvGrpSpPr>
          <p:nvPr/>
        </p:nvGrpSpPr>
        <p:grpSpPr>
          <a:xfrm>
            <a:off x="7313009" y="2768262"/>
            <a:ext cx="1778243" cy="1809404"/>
            <a:chOff x="6962910" y="2084715"/>
            <a:chExt cx="2397783" cy="243980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DF184A9-10CE-3042-AC72-52B6AC4D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4164" y="2087468"/>
              <a:ext cx="1053785" cy="132501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1FDAF2B-062A-C943-996F-B97EA04EB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6908" y="3199504"/>
              <a:ext cx="1053785" cy="1325012"/>
            </a:xfrm>
            <a:prstGeom prst="rect">
              <a:avLst/>
            </a:prstGeom>
          </p:spPr>
        </p:pic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837C549-7ACA-2940-8E29-19153B945049}"/>
                </a:ext>
              </a:extLst>
            </p:cNvPr>
            <p:cNvGrpSpPr/>
            <p:nvPr/>
          </p:nvGrpSpPr>
          <p:grpSpPr>
            <a:xfrm>
              <a:off x="8306908" y="2084715"/>
              <a:ext cx="1053785" cy="1015011"/>
              <a:chOff x="8306908" y="2084715"/>
              <a:chExt cx="1053785" cy="101501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81CE7C3-F066-584C-AAB2-68231BA92F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23945"/>
              <a:stretch/>
            </p:blipFill>
            <p:spPr>
              <a:xfrm>
                <a:off x="8306908" y="2084715"/>
                <a:ext cx="1053785" cy="1007735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A101EED-77D2-4046-A55A-DA0DAE09F832}"/>
                  </a:ext>
                </a:extLst>
              </p:cNvPr>
              <p:cNvSpPr/>
              <p:nvPr/>
            </p:nvSpPr>
            <p:spPr>
              <a:xfrm rot="2546838">
                <a:off x="8667765" y="2998246"/>
                <a:ext cx="123825" cy="101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E074CC-D60B-D843-92C7-5BFB84B2F9FE}"/>
                  </a:ext>
                </a:extLst>
              </p:cNvPr>
              <p:cNvSpPr/>
              <p:nvPr/>
            </p:nvSpPr>
            <p:spPr>
              <a:xfrm rot="19072960">
                <a:off x="8863365" y="2998314"/>
                <a:ext cx="123825" cy="101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C7DB86F-4ABC-2343-84EF-D9D195E3F720}"/>
                </a:ext>
              </a:extLst>
            </p:cNvPr>
            <p:cNvGrpSpPr/>
            <p:nvPr/>
          </p:nvGrpSpPr>
          <p:grpSpPr>
            <a:xfrm>
              <a:off x="6962910" y="3671337"/>
              <a:ext cx="1053785" cy="690356"/>
              <a:chOff x="8006232" y="3949129"/>
              <a:chExt cx="1053785" cy="69035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F8538AD-C8C6-A444-B0EF-25EF47BFF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3710"/>
              <a:stretch/>
            </p:blipFill>
            <p:spPr>
              <a:xfrm>
                <a:off x="8006232" y="3949129"/>
                <a:ext cx="1053785" cy="613346"/>
              </a:xfrm>
              <a:prstGeom prst="rect">
                <a:avLst/>
              </a:prstGeom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AE6916-33FF-C14A-843E-D3194D8683B1}"/>
                  </a:ext>
                </a:extLst>
              </p:cNvPr>
              <p:cNvSpPr/>
              <p:nvPr/>
            </p:nvSpPr>
            <p:spPr>
              <a:xfrm rot="2131648">
                <a:off x="8169339" y="4523013"/>
                <a:ext cx="123825" cy="116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3361555-B9AF-404D-9C7C-AE6F01F2662F}"/>
                  </a:ext>
                </a:extLst>
              </p:cNvPr>
              <p:cNvSpPr/>
              <p:nvPr/>
            </p:nvSpPr>
            <p:spPr>
              <a:xfrm rot="19622589">
                <a:off x="8355872" y="4521873"/>
                <a:ext cx="123825" cy="116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2559DC9-6078-724E-A967-7B54EB7CC6FB}"/>
              </a:ext>
            </a:extLst>
          </p:cNvPr>
          <p:cNvGrpSpPr>
            <a:grpSpLocks noChangeAspect="1"/>
          </p:cNvGrpSpPr>
          <p:nvPr/>
        </p:nvGrpSpPr>
        <p:grpSpPr>
          <a:xfrm>
            <a:off x="2720325" y="652777"/>
            <a:ext cx="1053078" cy="975929"/>
            <a:chOff x="3249079" y="2005795"/>
            <a:chExt cx="972617" cy="901363"/>
          </a:xfrm>
        </p:grpSpPr>
        <p:pic>
          <p:nvPicPr>
            <p:cNvPr id="38" name="Picture 37" descr="A picture containing wall, photo, indoor&#10;&#10;Description automatically generated">
              <a:extLst>
                <a:ext uri="{FF2B5EF4-FFF2-40B4-BE49-F238E27FC236}">
                  <a16:creationId xmlns:a16="http://schemas.microsoft.com/office/drawing/2014/main" id="{3756A487-AEB0-B045-BE0B-C1659317B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461" t="10860" r="5788" b="11525"/>
            <a:stretch/>
          </p:blipFill>
          <p:spPr>
            <a:xfrm>
              <a:off x="3249079" y="2005795"/>
              <a:ext cx="972617" cy="901363"/>
            </a:xfrm>
            <a:prstGeom prst="rect">
              <a:avLst/>
            </a:prstGeom>
          </p:spPr>
        </p:pic>
        <p:sp>
          <p:nvSpPr>
            <p:cNvPr id="61" name="Frame 60">
              <a:extLst>
                <a:ext uri="{FF2B5EF4-FFF2-40B4-BE49-F238E27FC236}">
                  <a16:creationId xmlns:a16="http://schemas.microsoft.com/office/drawing/2014/main" id="{28044C16-2B1B-8C48-B832-2C4B978F835C}"/>
                </a:ext>
              </a:extLst>
            </p:cNvPr>
            <p:cNvSpPr/>
            <p:nvPr/>
          </p:nvSpPr>
          <p:spPr>
            <a:xfrm>
              <a:off x="3300298" y="2103135"/>
              <a:ext cx="135641" cy="150394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Frame 61">
              <a:extLst>
                <a:ext uri="{FF2B5EF4-FFF2-40B4-BE49-F238E27FC236}">
                  <a16:creationId xmlns:a16="http://schemas.microsoft.com/office/drawing/2014/main" id="{5C8A965C-C7B7-7045-A7C5-FE2F086BF163}"/>
                </a:ext>
              </a:extLst>
            </p:cNvPr>
            <p:cNvSpPr/>
            <p:nvPr/>
          </p:nvSpPr>
          <p:spPr>
            <a:xfrm>
              <a:off x="3445515" y="2102098"/>
              <a:ext cx="133339" cy="152466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Frame 62">
              <a:extLst>
                <a:ext uri="{FF2B5EF4-FFF2-40B4-BE49-F238E27FC236}">
                  <a16:creationId xmlns:a16="http://schemas.microsoft.com/office/drawing/2014/main" id="{A78A0B0A-547D-7D42-9536-0F1A5C015F3C}"/>
                </a:ext>
              </a:extLst>
            </p:cNvPr>
            <p:cNvSpPr/>
            <p:nvPr/>
          </p:nvSpPr>
          <p:spPr>
            <a:xfrm>
              <a:off x="3585617" y="2103480"/>
              <a:ext cx="131037" cy="149703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ame 63">
              <a:extLst>
                <a:ext uri="{FF2B5EF4-FFF2-40B4-BE49-F238E27FC236}">
                  <a16:creationId xmlns:a16="http://schemas.microsoft.com/office/drawing/2014/main" id="{98475F12-D5A4-DE4D-80CC-01394050E439}"/>
                </a:ext>
              </a:extLst>
            </p:cNvPr>
            <p:cNvSpPr/>
            <p:nvPr/>
          </p:nvSpPr>
          <p:spPr>
            <a:xfrm rot="10800000" flipV="1">
              <a:off x="3725238" y="2103480"/>
              <a:ext cx="135126" cy="149703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ame 64">
              <a:extLst>
                <a:ext uri="{FF2B5EF4-FFF2-40B4-BE49-F238E27FC236}">
                  <a16:creationId xmlns:a16="http://schemas.microsoft.com/office/drawing/2014/main" id="{927F32C9-3E4B-0D49-96A3-046B47653F98}"/>
                </a:ext>
              </a:extLst>
            </p:cNvPr>
            <p:cNvSpPr/>
            <p:nvPr/>
          </p:nvSpPr>
          <p:spPr>
            <a:xfrm>
              <a:off x="3869749" y="2103480"/>
              <a:ext cx="135126" cy="149703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Frame 65">
              <a:extLst>
                <a:ext uri="{FF2B5EF4-FFF2-40B4-BE49-F238E27FC236}">
                  <a16:creationId xmlns:a16="http://schemas.microsoft.com/office/drawing/2014/main" id="{D535892F-DC7B-7548-AE50-7A591EC8B227}"/>
                </a:ext>
              </a:extLst>
            </p:cNvPr>
            <p:cNvSpPr/>
            <p:nvPr/>
          </p:nvSpPr>
          <p:spPr>
            <a:xfrm>
              <a:off x="4013815" y="2103480"/>
              <a:ext cx="135126" cy="149703"/>
            </a:xfrm>
            <a:prstGeom prst="fram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7BAAF76-FE3C-5142-973E-9C6CAD0A6B78}"/>
              </a:ext>
            </a:extLst>
          </p:cNvPr>
          <p:cNvGrpSpPr>
            <a:grpSpLocks noChangeAspect="1"/>
          </p:cNvGrpSpPr>
          <p:nvPr/>
        </p:nvGrpSpPr>
        <p:grpSpPr>
          <a:xfrm>
            <a:off x="5498272" y="652777"/>
            <a:ext cx="1871617" cy="919114"/>
            <a:chOff x="500059" y="4179240"/>
            <a:chExt cx="2699284" cy="1325565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EA77057-29CC-8443-A49A-BFA38E96697A}"/>
                </a:ext>
              </a:extLst>
            </p:cNvPr>
            <p:cNvGrpSpPr/>
            <p:nvPr/>
          </p:nvGrpSpPr>
          <p:grpSpPr>
            <a:xfrm>
              <a:off x="500059" y="4179242"/>
              <a:ext cx="1328738" cy="1325563"/>
              <a:chOff x="2271711" y="3902230"/>
              <a:chExt cx="4572005" cy="1555911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57E3D2BB-502E-7442-9DFA-CAEC1A22BF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546"/>
              <a:stretch/>
            </p:blipFill>
            <p:spPr>
              <a:xfrm>
                <a:off x="2271711" y="3902232"/>
                <a:ext cx="1500189" cy="1555909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FAE27F1-AB52-E245-A467-701B7EAAA6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546"/>
              <a:stretch/>
            </p:blipFill>
            <p:spPr>
              <a:xfrm>
                <a:off x="3771901" y="3902231"/>
                <a:ext cx="1500190" cy="1555909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5BF948CC-7D29-E54D-B585-7F60FC184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72091" y="3902230"/>
                <a:ext cx="1571625" cy="1555909"/>
              </a:xfrm>
              <a:prstGeom prst="rect">
                <a:avLst/>
              </a:prstGeom>
            </p:spPr>
          </p:pic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9582D5F-BB33-764F-ABC4-7C7B8F6B3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0694" y="4179240"/>
              <a:ext cx="628649" cy="1325563"/>
            </a:xfrm>
            <a:prstGeom prst="rect">
              <a:avLst/>
            </a:prstGeom>
          </p:spPr>
        </p:pic>
        <p:sp>
          <p:nvSpPr>
            <p:cNvPr id="71" name="Right Arrow 70">
              <a:extLst>
                <a:ext uri="{FF2B5EF4-FFF2-40B4-BE49-F238E27FC236}">
                  <a16:creationId xmlns:a16="http://schemas.microsoft.com/office/drawing/2014/main" id="{B479CE44-7A42-844E-9B1B-69F6982E2E56}"/>
                </a:ext>
              </a:extLst>
            </p:cNvPr>
            <p:cNvSpPr/>
            <p:nvPr/>
          </p:nvSpPr>
          <p:spPr>
            <a:xfrm>
              <a:off x="1885421" y="4611635"/>
              <a:ext cx="628649" cy="460774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AD28A86-D1B3-944A-BDA5-5CB977EC70AD}"/>
              </a:ext>
            </a:extLst>
          </p:cNvPr>
          <p:cNvGrpSpPr>
            <a:grpSpLocks noChangeAspect="1"/>
          </p:cNvGrpSpPr>
          <p:nvPr/>
        </p:nvGrpSpPr>
        <p:grpSpPr>
          <a:xfrm>
            <a:off x="10301546" y="646428"/>
            <a:ext cx="1427799" cy="1452819"/>
            <a:chOff x="6962910" y="2084715"/>
            <a:chExt cx="2397783" cy="243980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B3F5D65-ED8A-D94E-8088-5251F4B77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4164" y="2087468"/>
              <a:ext cx="1053785" cy="1325012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9A2D58F-D0D6-0E43-ACE7-4754E242E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6908" y="3199504"/>
              <a:ext cx="1053785" cy="1325012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3651A2A-4098-CA46-9EF8-3EA7E9D649E8}"/>
                </a:ext>
              </a:extLst>
            </p:cNvPr>
            <p:cNvGrpSpPr/>
            <p:nvPr/>
          </p:nvGrpSpPr>
          <p:grpSpPr>
            <a:xfrm>
              <a:off x="8306908" y="2084715"/>
              <a:ext cx="1053785" cy="1015011"/>
              <a:chOff x="8306908" y="2084715"/>
              <a:chExt cx="1053785" cy="1015011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B60AD35A-878F-604B-A549-5DE8B288AD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23945"/>
              <a:stretch/>
            </p:blipFill>
            <p:spPr>
              <a:xfrm>
                <a:off x="8306908" y="2084715"/>
                <a:ext cx="1053785" cy="1007735"/>
              </a:xfrm>
              <a:prstGeom prst="rect">
                <a:avLst/>
              </a:prstGeom>
            </p:spPr>
          </p:pic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35BE8A1-7247-3042-929A-5ED51A83DD33}"/>
                  </a:ext>
                </a:extLst>
              </p:cNvPr>
              <p:cNvSpPr/>
              <p:nvPr/>
            </p:nvSpPr>
            <p:spPr>
              <a:xfrm rot="2546838">
                <a:off x="8667765" y="2998246"/>
                <a:ext cx="123825" cy="101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7BDA172-C948-4144-8D65-C6F92C7A785B}"/>
                  </a:ext>
                </a:extLst>
              </p:cNvPr>
              <p:cNvSpPr/>
              <p:nvPr/>
            </p:nvSpPr>
            <p:spPr>
              <a:xfrm rot="19072960">
                <a:off x="8863365" y="2998314"/>
                <a:ext cx="123825" cy="101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295B379-5E41-4845-B9A5-F05C95D70B9F}"/>
                </a:ext>
              </a:extLst>
            </p:cNvPr>
            <p:cNvGrpSpPr/>
            <p:nvPr/>
          </p:nvGrpSpPr>
          <p:grpSpPr>
            <a:xfrm>
              <a:off x="6962910" y="3671337"/>
              <a:ext cx="1053785" cy="690356"/>
              <a:chOff x="8006232" y="3949129"/>
              <a:chExt cx="1053785" cy="690356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8AF79F7-BD57-4F4E-B32F-F30E1AB69A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53710"/>
              <a:stretch/>
            </p:blipFill>
            <p:spPr>
              <a:xfrm>
                <a:off x="8006232" y="3949129"/>
                <a:ext cx="1053785" cy="613346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0854BA2-051E-8C40-8D73-6AE1C82BEE15}"/>
                  </a:ext>
                </a:extLst>
              </p:cNvPr>
              <p:cNvSpPr/>
              <p:nvPr/>
            </p:nvSpPr>
            <p:spPr>
              <a:xfrm rot="2131648">
                <a:off x="8169339" y="4523013"/>
                <a:ext cx="123825" cy="116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66F5F09-B70D-164F-B7BD-56DC5D8C6390}"/>
                  </a:ext>
                </a:extLst>
              </p:cNvPr>
              <p:cNvSpPr/>
              <p:nvPr/>
            </p:nvSpPr>
            <p:spPr>
              <a:xfrm rot="19622589">
                <a:off x="8355872" y="4521873"/>
                <a:ext cx="123825" cy="1164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9F7A3136-BA06-EF49-B7A0-D20ED4707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782" y="3210932"/>
            <a:ext cx="1442526" cy="108469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36124EFE-EEF2-BE4E-8212-B39D145FF4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489" y="4468278"/>
            <a:ext cx="3095240" cy="2327428"/>
          </a:xfrm>
          <a:prstGeom prst="rect">
            <a:avLst/>
          </a:prstGeom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DFC5D80-E829-2747-94A9-FCD139986766}"/>
              </a:ext>
            </a:extLst>
          </p:cNvPr>
          <p:cNvCxnSpPr/>
          <p:nvPr/>
        </p:nvCxnSpPr>
        <p:spPr>
          <a:xfrm flipV="1">
            <a:off x="2372805" y="1782847"/>
            <a:ext cx="342011" cy="6340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42F726B-78CE-CE40-A966-16A4DA552724}"/>
              </a:ext>
            </a:extLst>
          </p:cNvPr>
          <p:cNvCxnSpPr>
            <a:cxnSpLocks/>
          </p:cNvCxnSpPr>
          <p:nvPr/>
        </p:nvCxnSpPr>
        <p:spPr>
          <a:xfrm>
            <a:off x="2444231" y="3772092"/>
            <a:ext cx="292964" cy="6111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56C7172-7A77-C241-B802-8B1C676CBF8A}"/>
              </a:ext>
            </a:extLst>
          </p:cNvPr>
          <p:cNvCxnSpPr>
            <a:cxnSpLocks/>
          </p:cNvCxnSpPr>
          <p:nvPr/>
        </p:nvCxnSpPr>
        <p:spPr>
          <a:xfrm>
            <a:off x="4726390" y="1112333"/>
            <a:ext cx="65054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77A6655-A843-884A-9082-043B24311E8A}"/>
              </a:ext>
            </a:extLst>
          </p:cNvPr>
          <p:cNvCxnSpPr>
            <a:cxnSpLocks/>
          </p:cNvCxnSpPr>
          <p:nvPr/>
        </p:nvCxnSpPr>
        <p:spPr>
          <a:xfrm>
            <a:off x="4332043" y="5494456"/>
            <a:ext cx="65054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8E1B464-A81C-AC4C-9744-5C8AAD129BB5}"/>
              </a:ext>
            </a:extLst>
          </p:cNvPr>
          <p:cNvCxnSpPr>
            <a:cxnSpLocks/>
          </p:cNvCxnSpPr>
          <p:nvPr/>
        </p:nvCxnSpPr>
        <p:spPr>
          <a:xfrm>
            <a:off x="7408071" y="1764032"/>
            <a:ext cx="295692" cy="8134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81D658E-A738-9A4E-BE63-CF830AA6BB9C}"/>
              </a:ext>
            </a:extLst>
          </p:cNvPr>
          <p:cNvCxnSpPr>
            <a:cxnSpLocks/>
          </p:cNvCxnSpPr>
          <p:nvPr/>
        </p:nvCxnSpPr>
        <p:spPr>
          <a:xfrm flipV="1">
            <a:off x="7158302" y="4474097"/>
            <a:ext cx="269957" cy="6409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5A47579-E87F-B040-A16A-0DB97693DDD0}"/>
              </a:ext>
            </a:extLst>
          </p:cNvPr>
          <p:cNvCxnSpPr>
            <a:cxnSpLocks/>
          </p:cNvCxnSpPr>
          <p:nvPr/>
        </p:nvCxnSpPr>
        <p:spPr>
          <a:xfrm flipV="1">
            <a:off x="9426559" y="3734018"/>
            <a:ext cx="873141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6D592F9D-BBE4-A24F-B65E-41BEF0B60461}"/>
              </a:ext>
            </a:extLst>
          </p:cNvPr>
          <p:cNvSpPr txBox="1"/>
          <p:nvPr/>
        </p:nvSpPr>
        <p:spPr>
          <a:xfrm>
            <a:off x="10690882" y="1983519"/>
            <a:ext cx="79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77DE291-8F27-D74F-B850-97F8AB74CB78}"/>
              </a:ext>
            </a:extLst>
          </p:cNvPr>
          <p:cNvSpPr txBox="1"/>
          <p:nvPr/>
        </p:nvSpPr>
        <p:spPr>
          <a:xfrm>
            <a:off x="10677195" y="4169900"/>
            <a:ext cx="798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0000"/>
                </a:solidFill>
              </a:rPr>
              <a:t>+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3FBE38F2-1E87-E146-AFB8-6F35792701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8474" y="5407933"/>
            <a:ext cx="2207990" cy="1248399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3626D748-F545-6C46-918D-88F89D2724FC}"/>
              </a:ext>
            </a:extLst>
          </p:cNvPr>
          <p:cNvSpPr/>
          <p:nvPr/>
        </p:nvSpPr>
        <p:spPr>
          <a:xfrm>
            <a:off x="9863129" y="5370229"/>
            <a:ext cx="195271" cy="17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031B8B8-8408-FC46-A28E-65147601C2F8}"/>
              </a:ext>
            </a:extLst>
          </p:cNvPr>
          <p:cNvSpPr/>
          <p:nvPr/>
        </p:nvSpPr>
        <p:spPr>
          <a:xfrm>
            <a:off x="9839749" y="6013280"/>
            <a:ext cx="195271" cy="17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48A50AC-EEE0-2542-B6E0-4D0C317D70DA}"/>
              </a:ext>
            </a:extLst>
          </p:cNvPr>
          <p:cNvSpPr/>
          <p:nvPr/>
        </p:nvSpPr>
        <p:spPr>
          <a:xfrm>
            <a:off x="10939267" y="5371395"/>
            <a:ext cx="195271" cy="17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AD772E9-E899-1E40-83C0-1732D9BB7104}"/>
              </a:ext>
            </a:extLst>
          </p:cNvPr>
          <p:cNvSpPr/>
          <p:nvPr/>
        </p:nvSpPr>
        <p:spPr>
          <a:xfrm>
            <a:off x="10602029" y="6013280"/>
            <a:ext cx="195271" cy="17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23AD397-C424-6E4D-83A1-704BF507D892}"/>
              </a:ext>
            </a:extLst>
          </p:cNvPr>
          <p:cNvSpPr/>
          <p:nvPr/>
        </p:nvSpPr>
        <p:spPr>
          <a:xfrm>
            <a:off x="11372434" y="6021444"/>
            <a:ext cx="195271" cy="177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080571B-5902-D14B-8909-B3D6248CEC97}"/>
              </a:ext>
            </a:extLst>
          </p:cNvPr>
          <p:cNvSpPr txBox="1"/>
          <p:nvPr/>
        </p:nvSpPr>
        <p:spPr>
          <a:xfrm>
            <a:off x="2290263" y="6276732"/>
            <a:ext cx="19363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Ergul, 2009</a:t>
            </a:r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3B256CE0-14F4-E343-9FCB-1F475AD4DBDA}"/>
              </a:ext>
            </a:extLst>
          </p:cNvPr>
          <p:cNvSpPr/>
          <p:nvPr/>
        </p:nvSpPr>
        <p:spPr>
          <a:xfrm>
            <a:off x="2775780" y="935829"/>
            <a:ext cx="146862" cy="16283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Frame 93">
            <a:extLst>
              <a:ext uri="{FF2B5EF4-FFF2-40B4-BE49-F238E27FC236}">
                <a16:creationId xmlns:a16="http://schemas.microsoft.com/office/drawing/2014/main" id="{50965D08-FA7B-9E49-9E18-6F7FA0E088B1}"/>
              </a:ext>
            </a:extLst>
          </p:cNvPr>
          <p:cNvSpPr/>
          <p:nvPr/>
        </p:nvSpPr>
        <p:spPr>
          <a:xfrm>
            <a:off x="2933010" y="934706"/>
            <a:ext cx="144370" cy="165079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Frame 94">
            <a:extLst>
              <a:ext uri="{FF2B5EF4-FFF2-40B4-BE49-F238E27FC236}">
                <a16:creationId xmlns:a16="http://schemas.microsoft.com/office/drawing/2014/main" id="{C115FE52-2438-A743-8505-7229252D4629}"/>
              </a:ext>
            </a:extLst>
          </p:cNvPr>
          <p:cNvSpPr/>
          <p:nvPr/>
        </p:nvSpPr>
        <p:spPr>
          <a:xfrm>
            <a:off x="3084702" y="936202"/>
            <a:ext cx="141877" cy="162087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Frame 96">
            <a:extLst>
              <a:ext uri="{FF2B5EF4-FFF2-40B4-BE49-F238E27FC236}">
                <a16:creationId xmlns:a16="http://schemas.microsoft.com/office/drawing/2014/main" id="{2298D0CC-02EE-6F4C-8CF6-2B7301D485E8}"/>
              </a:ext>
            </a:extLst>
          </p:cNvPr>
          <p:cNvSpPr/>
          <p:nvPr/>
        </p:nvSpPr>
        <p:spPr>
          <a:xfrm rot="10800000" flipV="1">
            <a:off x="3235874" y="936202"/>
            <a:ext cx="146304" cy="162087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Frame 97">
            <a:extLst>
              <a:ext uri="{FF2B5EF4-FFF2-40B4-BE49-F238E27FC236}">
                <a16:creationId xmlns:a16="http://schemas.microsoft.com/office/drawing/2014/main" id="{951A93FE-6438-754C-B59A-BEBF5DAA04FD}"/>
              </a:ext>
            </a:extLst>
          </p:cNvPr>
          <p:cNvSpPr/>
          <p:nvPr/>
        </p:nvSpPr>
        <p:spPr>
          <a:xfrm>
            <a:off x="3392339" y="936202"/>
            <a:ext cx="146304" cy="162087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Frame 98">
            <a:extLst>
              <a:ext uri="{FF2B5EF4-FFF2-40B4-BE49-F238E27FC236}">
                <a16:creationId xmlns:a16="http://schemas.microsoft.com/office/drawing/2014/main" id="{127F11F7-D5E5-844B-8B9D-8846C7B7FBD3}"/>
              </a:ext>
            </a:extLst>
          </p:cNvPr>
          <p:cNvSpPr/>
          <p:nvPr/>
        </p:nvSpPr>
        <p:spPr>
          <a:xfrm>
            <a:off x="3548323" y="936202"/>
            <a:ext cx="146304" cy="162087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0" name="Frame 99">
            <a:extLst>
              <a:ext uri="{FF2B5EF4-FFF2-40B4-BE49-F238E27FC236}">
                <a16:creationId xmlns:a16="http://schemas.microsoft.com/office/drawing/2014/main" id="{77538E47-4EF6-654C-B5F6-206FC7ECBEBB}"/>
              </a:ext>
            </a:extLst>
          </p:cNvPr>
          <p:cNvSpPr/>
          <p:nvPr/>
        </p:nvSpPr>
        <p:spPr>
          <a:xfrm>
            <a:off x="2777052" y="1116076"/>
            <a:ext cx="146862" cy="16283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" name="Frame 102">
            <a:extLst>
              <a:ext uri="{FF2B5EF4-FFF2-40B4-BE49-F238E27FC236}">
                <a16:creationId xmlns:a16="http://schemas.microsoft.com/office/drawing/2014/main" id="{035E70CD-E96E-1C4E-BED7-5BFA87A400A4}"/>
              </a:ext>
            </a:extLst>
          </p:cNvPr>
          <p:cNvSpPr/>
          <p:nvPr/>
        </p:nvSpPr>
        <p:spPr>
          <a:xfrm>
            <a:off x="2934282" y="1114953"/>
            <a:ext cx="144370" cy="165079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Frame 103">
            <a:extLst>
              <a:ext uri="{FF2B5EF4-FFF2-40B4-BE49-F238E27FC236}">
                <a16:creationId xmlns:a16="http://schemas.microsoft.com/office/drawing/2014/main" id="{0A27F303-D8DA-2A4B-B767-C320A3E28DD5}"/>
              </a:ext>
            </a:extLst>
          </p:cNvPr>
          <p:cNvSpPr/>
          <p:nvPr/>
        </p:nvSpPr>
        <p:spPr>
          <a:xfrm>
            <a:off x="3085974" y="1116449"/>
            <a:ext cx="141877" cy="162087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" name="Frame 104">
            <a:extLst>
              <a:ext uri="{FF2B5EF4-FFF2-40B4-BE49-F238E27FC236}">
                <a16:creationId xmlns:a16="http://schemas.microsoft.com/office/drawing/2014/main" id="{8492EB5E-C434-8946-A2A9-75692C75E7B6}"/>
              </a:ext>
            </a:extLst>
          </p:cNvPr>
          <p:cNvSpPr/>
          <p:nvPr/>
        </p:nvSpPr>
        <p:spPr>
          <a:xfrm rot="10800000" flipV="1">
            <a:off x="3237146" y="1116449"/>
            <a:ext cx="146304" cy="162087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7" name="Frame 106">
            <a:extLst>
              <a:ext uri="{FF2B5EF4-FFF2-40B4-BE49-F238E27FC236}">
                <a16:creationId xmlns:a16="http://schemas.microsoft.com/office/drawing/2014/main" id="{FBA699C3-0EC8-E443-B6BE-C1000AB7E192}"/>
              </a:ext>
            </a:extLst>
          </p:cNvPr>
          <p:cNvSpPr/>
          <p:nvPr/>
        </p:nvSpPr>
        <p:spPr>
          <a:xfrm>
            <a:off x="3393611" y="1116449"/>
            <a:ext cx="146304" cy="162087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Frame 107">
            <a:extLst>
              <a:ext uri="{FF2B5EF4-FFF2-40B4-BE49-F238E27FC236}">
                <a16:creationId xmlns:a16="http://schemas.microsoft.com/office/drawing/2014/main" id="{E6E4AA51-3679-0040-846A-87F0012E4149}"/>
              </a:ext>
            </a:extLst>
          </p:cNvPr>
          <p:cNvSpPr/>
          <p:nvPr/>
        </p:nvSpPr>
        <p:spPr>
          <a:xfrm>
            <a:off x="3549595" y="1116449"/>
            <a:ext cx="146304" cy="162087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0" name="Frame 109">
            <a:extLst>
              <a:ext uri="{FF2B5EF4-FFF2-40B4-BE49-F238E27FC236}">
                <a16:creationId xmlns:a16="http://schemas.microsoft.com/office/drawing/2014/main" id="{15D74942-E5F4-F946-83CB-62DE265E71C9}"/>
              </a:ext>
            </a:extLst>
          </p:cNvPr>
          <p:cNvSpPr/>
          <p:nvPr/>
        </p:nvSpPr>
        <p:spPr>
          <a:xfrm>
            <a:off x="3759405" y="665391"/>
            <a:ext cx="146862" cy="162835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1" name="Frame 110">
            <a:extLst>
              <a:ext uri="{FF2B5EF4-FFF2-40B4-BE49-F238E27FC236}">
                <a16:creationId xmlns:a16="http://schemas.microsoft.com/office/drawing/2014/main" id="{B81FB096-32C2-654B-9798-BD81A7BA65EA}"/>
              </a:ext>
            </a:extLst>
          </p:cNvPr>
          <p:cNvSpPr/>
          <p:nvPr/>
        </p:nvSpPr>
        <p:spPr>
          <a:xfrm>
            <a:off x="3915214" y="664269"/>
            <a:ext cx="144370" cy="165079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" name="Frame 111">
            <a:extLst>
              <a:ext uri="{FF2B5EF4-FFF2-40B4-BE49-F238E27FC236}">
                <a16:creationId xmlns:a16="http://schemas.microsoft.com/office/drawing/2014/main" id="{322884C7-4F2C-9C44-AD60-83C26C399FF4}"/>
              </a:ext>
            </a:extLst>
          </p:cNvPr>
          <p:cNvSpPr/>
          <p:nvPr/>
        </p:nvSpPr>
        <p:spPr>
          <a:xfrm>
            <a:off x="4068327" y="665765"/>
            <a:ext cx="141877" cy="162087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Frame 112">
            <a:extLst>
              <a:ext uri="{FF2B5EF4-FFF2-40B4-BE49-F238E27FC236}">
                <a16:creationId xmlns:a16="http://schemas.microsoft.com/office/drawing/2014/main" id="{5F4F96B5-C2F2-F64E-9659-834A0720D391}"/>
              </a:ext>
            </a:extLst>
          </p:cNvPr>
          <p:cNvSpPr/>
          <p:nvPr/>
        </p:nvSpPr>
        <p:spPr>
          <a:xfrm rot="10800000" flipV="1">
            <a:off x="4219499" y="665764"/>
            <a:ext cx="146304" cy="162087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Frame 113">
            <a:extLst>
              <a:ext uri="{FF2B5EF4-FFF2-40B4-BE49-F238E27FC236}">
                <a16:creationId xmlns:a16="http://schemas.microsoft.com/office/drawing/2014/main" id="{A2579A05-155A-2846-9C81-8112C708EABA}"/>
              </a:ext>
            </a:extLst>
          </p:cNvPr>
          <p:cNvSpPr/>
          <p:nvPr/>
        </p:nvSpPr>
        <p:spPr>
          <a:xfrm>
            <a:off x="4375964" y="665765"/>
            <a:ext cx="146304" cy="162087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Frame 114">
            <a:extLst>
              <a:ext uri="{FF2B5EF4-FFF2-40B4-BE49-F238E27FC236}">
                <a16:creationId xmlns:a16="http://schemas.microsoft.com/office/drawing/2014/main" id="{5CEC19B3-C4C0-224B-9CC7-B9678DF06BD7}"/>
              </a:ext>
            </a:extLst>
          </p:cNvPr>
          <p:cNvSpPr/>
          <p:nvPr/>
        </p:nvSpPr>
        <p:spPr>
          <a:xfrm>
            <a:off x="4531948" y="665765"/>
            <a:ext cx="146304" cy="162087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46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  <p:bldP spid="1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A9C1-C722-384B-87F0-F877AB764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93179"/>
            <a:ext cx="11572875" cy="118872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Correctly Predict the Land 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 Category of a New Satellite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E076A9-5D56-C64D-BCEC-7F702F3EC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30" t="4375" r="8359" b="7500"/>
          <a:stretch/>
        </p:blipFill>
        <p:spPr>
          <a:xfrm>
            <a:off x="72356" y="1883058"/>
            <a:ext cx="12047288" cy="490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6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62C1DC2-A309-3040-BEAB-AA5AC9C5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092" y="2635778"/>
            <a:ext cx="2109798" cy="1586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E22475-C22E-A64D-95C7-3922A1F9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770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84DDBC-424A-314A-8BC1-005AB2D58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642079"/>
              </p:ext>
            </p:extLst>
          </p:nvPr>
        </p:nvGraphicFramePr>
        <p:xfrm>
          <a:off x="304801" y="179770"/>
          <a:ext cx="6623538" cy="640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3" name="Group 72">
            <a:extLst>
              <a:ext uri="{FF2B5EF4-FFF2-40B4-BE49-F238E27FC236}">
                <a16:creationId xmlns:a16="http://schemas.microsoft.com/office/drawing/2014/main" id="{4FA8960E-1BB3-904D-A779-B21BB7A81EEC}"/>
              </a:ext>
            </a:extLst>
          </p:cNvPr>
          <p:cNvGrpSpPr/>
          <p:nvPr/>
        </p:nvGrpSpPr>
        <p:grpSpPr>
          <a:xfrm>
            <a:off x="7677743" y="2688336"/>
            <a:ext cx="3849769" cy="1485461"/>
            <a:chOff x="7677743" y="4846751"/>
            <a:chExt cx="3849769" cy="1485461"/>
          </a:xfrm>
        </p:grpSpPr>
        <p:pic>
          <p:nvPicPr>
            <p:cNvPr id="6" name="Picture 5" descr="A picture containing wall, photo, indoor&#10;&#10;Description automatically generated">
              <a:extLst>
                <a:ext uri="{FF2B5EF4-FFF2-40B4-BE49-F238E27FC236}">
                  <a16:creationId xmlns:a16="http://schemas.microsoft.com/office/drawing/2014/main" id="{0565B752-41DD-B342-A238-DC18C967D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069" t="9722" r="8160" b="10070"/>
            <a:stretch/>
          </p:blipFill>
          <p:spPr>
            <a:xfrm>
              <a:off x="7677743" y="4846751"/>
              <a:ext cx="1514396" cy="1485460"/>
            </a:xfrm>
            <a:prstGeom prst="rect">
              <a:avLst/>
            </a:prstGeom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00B87109-5A88-324E-9CB9-6C733B0CAD16}"/>
                </a:ext>
              </a:extLst>
            </p:cNvPr>
            <p:cNvSpPr/>
            <p:nvPr/>
          </p:nvSpPr>
          <p:spPr>
            <a:xfrm>
              <a:off x="9224708" y="5326903"/>
              <a:ext cx="716487" cy="525156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8B3C458-42D4-834D-B0BB-50671D2378B2}"/>
                </a:ext>
              </a:extLst>
            </p:cNvPr>
            <p:cNvGrpSpPr/>
            <p:nvPr/>
          </p:nvGrpSpPr>
          <p:grpSpPr>
            <a:xfrm>
              <a:off x="10013114" y="4846752"/>
              <a:ext cx="1514398" cy="1485460"/>
              <a:chOff x="2271711" y="3902230"/>
              <a:chExt cx="4572005" cy="155591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1FA701C-8D04-D24D-BD4C-44E426BA01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4546"/>
              <a:stretch/>
            </p:blipFill>
            <p:spPr>
              <a:xfrm>
                <a:off x="2271711" y="3902232"/>
                <a:ext cx="1500189" cy="1555909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F4568AB-EBFA-7C44-8D0C-C37331A863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4546"/>
              <a:stretch/>
            </p:blipFill>
            <p:spPr>
              <a:xfrm>
                <a:off x="3771901" y="3902231"/>
                <a:ext cx="1500190" cy="155590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7FDF036-1E7F-B047-BFA0-91B806431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2091" y="3902230"/>
                <a:ext cx="1571625" cy="1555909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679393-26E2-B64A-9340-088A03ECE307}"/>
                </a:ext>
              </a:extLst>
            </p:cNvPr>
            <p:cNvSpPr txBox="1"/>
            <p:nvPr/>
          </p:nvSpPr>
          <p:spPr>
            <a:xfrm>
              <a:off x="10036175" y="4846751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85600E-33E1-844D-AF40-ABE6EB15815A}"/>
                </a:ext>
              </a:extLst>
            </p:cNvPr>
            <p:cNvSpPr txBox="1"/>
            <p:nvPr/>
          </p:nvSpPr>
          <p:spPr>
            <a:xfrm>
              <a:off x="10286576" y="4846751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8E9E33-F4B6-8C43-A310-F7691468DEA5}"/>
                </a:ext>
              </a:extLst>
            </p:cNvPr>
            <p:cNvSpPr txBox="1"/>
            <p:nvPr/>
          </p:nvSpPr>
          <p:spPr>
            <a:xfrm>
              <a:off x="10531112" y="4846751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7849C9-EA86-B042-9D6F-3227E7493938}"/>
                </a:ext>
              </a:extLst>
            </p:cNvPr>
            <p:cNvSpPr txBox="1"/>
            <p:nvPr/>
          </p:nvSpPr>
          <p:spPr>
            <a:xfrm>
              <a:off x="10779538" y="4846751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BDCE4D-6234-9646-B893-52819B75F90E}"/>
                </a:ext>
              </a:extLst>
            </p:cNvPr>
            <p:cNvSpPr txBox="1"/>
            <p:nvPr/>
          </p:nvSpPr>
          <p:spPr>
            <a:xfrm>
              <a:off x="11029224" y="4846751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7E0208-2B1F-2248-9D9C-C88ED7F42668}"/>
                </a:ext>
              </a:extLst>
            </p:cNvPr>
            <p:cNvSpPr txBox="1"/>
            <p:nvPr/>
          </p:nvSpPr>
          <p:spPr>
            <a:xfrm>
              <a:off x="11276935" y="4846751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45CE90-DDC7-274D-858E-52322B902726}"/>
                </a:ext>
              </a:extLst>
            </p:cNvPr>
            <p:cNvSpPr txBox="1"/>
            <p:nvPr/>
          </p:nvSpPr>
          <p:spPr>
            <a:xfrm>
              <a:off x="10034200" y="5224015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21AF19-2ABB-924A-A1A3-722111CC4F65}"/>
                </a:ext>
              </a:extLst>
            </p:cNvPr>
            <p:cNvSpPr txBox="1"/>
            <p:nvPr/>
          </p:nvSpPr>
          <p:spPr>
            <a:xfrm>
              <a:off x="10283995" y="5224015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6297AE9-9B3D-2E46-88B6-FA85EC1D3AD7}"/>
                </a:ext>
              </a:extLst>
            </p:cNvPr>
            <p:cNvSpPr txBox="1"/>
            <p:nvPr/>
          </p:nvSpPr>
          <p:spPr>
            <a:xfrm>
              <a:off x="10531706" y="5224015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A14494F-D2B7-8240-8187-F8CE1D4DC297}"/>
                </a:ext>
              </a:extLst>
            </p:cNvPr>
            <p:cNvSpPr txBox="1"/>
            <p:nvPr/>
          </p:nvSpPr>
          <p:spPr>
            <a:xfrm>
              <a:off x="10780669" y="5224015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28D5AC-CFF2-5145-BBED-7A4E938A6F07}"/>
                </a:ext>
              </a:extLst>
            </p:cNvPr>
            <p:cNvSpPr txBox="1"/>
            <p:nvPr/>
          </p:nvSpPr>
          <p:spPr>
            <a:xfrm>
              <a:off x="11029223" y="5224015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34D47A8-8804-5940-B8B3-B9FE0EFCE12B}"/>
                </a:ext>
              </a:extLst>
            </p:cNvPr>
            <p:cNvSpPr txBox="1"/>
            <p:nvPr/>
          </p:nvSpPr>
          <p:spPr>
            <a:xfrm>
              <a:off x="11280109" y="5224015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A6D5F5-894A-AB47-9F46-6FA774CFF876}"/>
                </a:ext>
              </a:extLst>
            </p:cNvPr>
            <p:cNvSpPr txBox="1"/>
            <p:nvPr/>
          </p:nvSpPr>
          <p:spPr>
            <a:xfrm>
              <a:off x="10036284" y="5589481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EBB7FB-1E3C-AE47-8EC5-C05CF1515D08}"/>
                </a:ext>
              </a:extLst>
            </p:cNvPr>
            <p:cNvSpPr txBox="1"/>
            <p:nvPr/>
          </p:nvSpPr>
          <p:spPr>
            <a:xfrm>
              <a:off x="10280820" y="5589481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D9CA75-9561-C04A-B8D0-846DAA36C840}"/>
                </a:ext>
              </a:extLst>
            </p:cNvPr>
            <p:cNvSpPr txBox="1"/>
            <p:nvPr/>
          </p:nvSpPr>
          <p:spPr>
            <a:xfrm>
              <a:off x="10531293" y="5589481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FC1E1F-3C79-1A4A-B2A1-21C956D464C4}"/>
                </a:ext>
              </a:extLst>
            </p:cNvPr>
            <p:cNvSpPr txBox="1"/>
            <p:nvPr/>
          </p:nvSpPr>
          <p:spPr>
            <a:xfrm>
              <a:off x="10783431" y="5593447"/>
              <a:ext cx="22542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22C12E7-657E-6842-810B-F69FDAFE9888}"/>
                </a:ext>
              </a:extLst>
            </p:cNvPr>
            <p:cNvSpPr txBox="1"/>
            <p:nvPr/>
          </p:nvSpPr>
          <p:spPr>
            <a:xfrm>
              <a:off x="11029274" y="5589480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4BB891B-FF0C-8F4F-AB49-29E6536399FF}"/>
                </a:ext>
              </a:extLst>
            </p:cNvPr>
            <p:cNvSpPr txBox="1"/>
            <p:nvPr/>
          </p:nvSpPr>
          <p:spPr>
            <a:xfrm>
              <a:off x="11280110" y="5589480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613FC1-A344-AD41-AC8D-EAF33F7CD0AE}"/>
                </a:ext>
              </a:extLst>
            </p:cNvPr>
            <p:cNvSpPr txBox="1"/>
            <p:nvPr/>
          </p:nvSpPr>
          <p:spPr>
            <a:xfrm>
              <a:off x="10036145" y="5942896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0862BF-83E1-C846-8205-169C9FE5D38B}"/>
                </a:ext>
              </a:extLst>
            </p:cNvPr>
            <p:cNvSpPr txBox="1"/>
            <p:nvPr/>
          </p:nvSpPr>
          <p:spPr>
            <a:xfrm>
              <a:off x="10284575" y="5942896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C344A6-1884-3946-A264-37B0A685254F}"/>
                </a:ext>
              </a:extLst>
            </p:cNvPr>
            <p:cNvSpPr txBox="1"/>
            <p:nvPr/>
          </p:nvSpPr>
          <p:spPr>
            <a:xfrm>
              <a:off x="10531706" y="5939719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16A8D7-2C7B-0543-9485-6016373376CF}"/>
                </a:ext>
              </a:extLst>
            </p:cNvPr>
            <p:cNvSpPr txBox="1"/>
            <p:nvPr/>
          </p:nvSpPr>
          <p:spPr>
            <a:xfrm>
              <a:off x="10779537" y="5939719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66D0CC-407B-524F-A618-E5C7771B87F9}"/>
                </a:ext>
              </a:extLst>
            </p:cNvPr>
            <p:cNvSpPr txBox="1"/>
            <p:nvPr/>
          </p:nvSpPr>
          <p:spPr>
            <a:xfrm>
              <a:off x="11027576" y="5939719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D042E8D-CAE1-8A4D-B62B-17F0E5A90DEA}"/>
                </a:ext>
              </a:extLst>
            </p:cNvPr>
            <p:cNvSpPr txBox="1"/>
            <p:nvPr/>
          </p:nvSpPr>
          <p:spPr>
            <a:xfrm>
              <a:off x="11280109" y="5939719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DA1DF18-0650-CE4F-93FF-CED56EB7941C}"/>
              </a:ext>
            </a:extLst>
          </p:cNvPr>
          <p:cNvGrpSpPr/>
          <p:nvPr/>
        </p:nvGrpSpPr>
        <p:grpSpPr>
          <a:xfrm>
            <a:off x="7984862" y="2688336"/>
            <a:ext cx="3110529" cy="1493189"/>
            <a:chOff x="7984862" y="4908486"/>
            <a:chExt cx="3110529" cy="14931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582385-8351-3542-8273-85D84D69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90912" y="4908486"/>
              <a:ext cx="704479" cy="1485457"/>
            </a:xfrm>
            <a:prstGeom prst="rect">
              <a:avLst/>
            </a:prstGeom>
          </p:spPr>
        </p:pic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C827E196-17A0-E74A-8FFF-91C24F495AB3}"/>
                </a:ext>
              </a:extLst>
            </p:cNvPr>
            <p:cNvSpPr/>
            <p:nvPr/>
          </p:nvSpPr>
          <p:spPr>
            <a:xfrm>
              <a:off x="9622979" y="5393038"/>
              <a:ext cx="704479" cy="516354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04BAFF1-497B-F949-AE1F-BCC080DF8BEE}"/>
                </a:ext>
              </a:extLst>
            </p:cNvPr>
            <p:cNvGrpSpPr/>
            <p:nvPr/>
          </p:nvGrpSpPr>
          <p:grpSpPr>
            <a:xfrm>
              <a:off x="7984862" y="4916215"/>
              <a:ext cx="1514398" cy="1485460"/>
              <a:chOff x="2271711" y="3902230"/>
              <a:chExt cx="4572005" cy="155591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5405ED0-C47D-AA49-B441-EBA57E27AD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4546"/>
              <a:stretch/>
            </p:blipFill>
            <p:spPr>
              <a:xfrm>
                <a:off x="2271711" y="3902232"/>
                <a:ext cx="1500189" cy="1555909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936467B-4581-2A40-99C9-94ED514952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4546"/>
              <a:stretch/>
            </p:blipFill>
            <p:spPr>
              <a:xfrm>
                <a:off x="3771901" y="3902231"/>
                <a:ext cx="1500190" cy="1555909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6099BD15-5A0A-E345-A14D-50AFC273F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2091" y="3902230"/>
                <a:ext cx="1571625" cy="1555909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DE852B-0B0E-2649-91BB-323A32A53860}"/>
                </a:ext>
              </a:extLst>
            </p:cNvPr>
            <p:cNvSpPr txBox="1"/>
            <p:nvPr/>
          </p:nvSpPr>
          <p:spPr>
            <a:xfrm>
              <a:off x="8007923" y="491621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013BD01-F553-7C4C-BB27-58C6EA2520B3}"/>
                </a:ext>
              </a:extLst>
            </p:cNvPr>
            <p:cNvSpPr txBox="1"/>
            <p:nvPr/>
          </p:nvSpPr>
          <p:spPr>
            <a:xfrm>
              <a:off x="8258324" y="491621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002FF1-EC2A-9F48-B621-9DA6560738CF}"/>
                </a:ext>
              </a:extLst>
            </p:cNvPr>
            <p:cNvSpPr txBox="1"/>
            <p:nvPr/>
          </p:nvSpPr>
          <p:spPr>
            <a:xfrm>
              <a:off x="8502860" y="491621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30D209-FF46-2B44-B970-E5086A50C647}"/>
                </a:ext>
              </a:extLst>
            </p:cNvPr>
            <p:cNvSpPr txBox="1"/>
            <p:nvPr/>
          </p:nvSpPr>
          <p:spPr>
            <a:xfrm>
              <a:off x="8751286" y="491621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F9DA91-F319-6E4F-A958-0577A048227D}"/>
                </a:ext>
              </a:extLst>
            </p:cNvPr>
            <p:cNvSpPr txBox="1"/>
            <p:nvPr/>
          </p:nvSpPr>
          <p:spPr>
            <a:xfrm>
              <a:off x="9000972" y="491621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77F249-F06B-2A49-8F7F-78336AFB6337}"/>
                </a:ext>
              </a:extLst>
            </p:cNvPr>
            <p:cNvSpPr txBox="1"/>
            <p:nvPr/>
          </p:nvSpPr>
          <p:spPr>
            <a:xfrm>
              <a:off x="9248683" y="491621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5CE59D0-2BE1-6946-8393-643345453D58}"/>
                </a:ext>
              </a:extLst>
            </p:cNvPr>
            <p:cNvSpPr txBox="1"/>
            <p:nvPr/>
          </p:nvSpPr>
          <p:spPr>
            <a:xfrm>
              <a:off x="8005948" y="5293478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CB23837-C97E-E249-B787-92D80F18B5B3}"/>
                </a:ext>
              </a:extLst>
            </p:cNvPr>
            <p:cNvSpPr txBox="1"/>
            <p:nvPr/>
          </p:nvSpPr>
          <p:spPr>
            <a:xfrm>
              <a:off x="8255743" y="5293478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53459E6-5CF7-BF41-817B-2AA99D1117F5}"/>
                </a:ext>
              </a:extLst>
            </p:cNvPr>
            <p:cNvSpPr txBox="1"/>
            <p:nvPr/>
          </p:nvSpPr>
          <p:spPr>
            <a:xfrm>
              <a:off x="8503454" y="5293478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A4C3E5A-4C0E-BB4F-AFB7-9DC182DB4016}"/>
                </a:ext>
              </a:extLst>
            </p:cNvPr>
            <p:cNvSpPr txBox="1"/>
            <p:nvPr/>
          </p:nvSpPr>
          <p:spPr>
            <a:xfrm>
              <a:off x="8752417" y="5293478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8301810-0240-AA41-9980-82745B0EBC56}"/>
                </a:ext>
              </a:extLst>
            </p:cNvPr>
            <p:cNvSpPr txBox="1"/>
            <p:nvPr/>
          </p:nvSpPr>
          <p:spPr>
            <a:xfrm>
              <a:off x="9000971" y="5293478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55CCF8-B2B6-B646-B63E-88AF464944BF}"/>
                </a:ext>
              </a:extLst>
            </p:cNvPr>
            <p:cNvSpPr txBox="1"/>
            <p:nvPr/>
          </p:nvSpPr>
          <p:spPr>
            <a:xfrm>
              <a:off x="9251857" y="5293478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4C76141-435C-6E46-B13F-EC1BE01B541A}"/>
                </a:ext>
              </a:extLst>
            </p:cNvPr>
            <p:cNvSpPr txBox="1"/>
            <p:nvPr/>
          </p:nvSpPr>
          <p:spPr>
            <a:xfrm>
              <a:off x="8008032" y="565894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396E269-A9E4-1042-B93E-A94445A866EC}"/>
                </a:ext>
              </a:extLst>
            </p:cNvPr>
            <p:cNvSpPr txBox="1"/>
            <p:nvPr/>
          </p:nvSpPr>
          <p:spPr>
            <a:xfrm>
              <a:off x="8252568" y="565894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D2C7E63-5939-D24C-B367-B25A4D24B5C4}"/>
                </a:ext>
              </a:extLst>
            </p:cNvPr>
            <p:cNvSpPr txBox="1"/>
            <p:nvPr/>
          </p:nvSpPr>
          <p:spPr>
            <a:xfrm>
              <a:off x="8503041" y="565894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3D95E03-48EE-8841-A30B-BC06B07260D4}"/>
                </a:ext>
              </a:extLst>
            </p:cNvPr>
            <p:cNvSpPr txBox="1"/>
            <p:nvPr/>
          </p:nvSpPr>
          <p:spPr>
            <a:xfrm>
              <a:off x="8755179" y="5662910"/>
              <a:ext cx="225425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4307E5C-AD63-F544-BD97-A510E09AE31E}"/>
                </a:ext>
              </a:extLst>
            </p:cNvPr>
            <p:cNvSpPr txBox="1"/>
            <p:nvPr/>
          </p:nvSpPr>
          <p:spPr>
            <a:xfrm>
              <a:off x="9001022" y="5658943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C0737F-0A54-C04C-A236-5ACA8EF73061}"/>
                </a:ext>
              </a:extLst>
            </p:cNvPr>
            <p:cNvSpPr txBox="1"/>
            <p:nvPr/>
          </p:nvSpPr>
          <p:spPr>
            <a:xfrm>
              <a:off x="9251858" y="5658943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9387B06-A2FD-9149-BE07-1F5DEAE4346F}"/>
                </a:ext>
              </a:extLst>
            </p:cNvPr>
            <p:cNvSpPr txBox="1"/>
            <p:nvPr/>
          </p:nvSpPr>
          <p:spPr>
            <a:xfrm>
              <a:off x="8007893" y="6012359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E97E254-FE04-174A-A6D8-6FE49E5E2193}"/>
                </a:ext>
              </a:extLst>
            </p:cNvPr>
            <p:cNvSpPr txBox="1"/>
            <p:nvPr/>
          </p:nvSpPr>
          <p:spPr>
            <a:xfrm>
              <a:off x="8256323" y="6012359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2378684-8FE8-E440-AA1C-74915D0CD29F}"/>
                </a:ext>
              </a:extLst>
            </p:cNvPr>
            <p:cNvSpPr txBox="1"/>
            <p:nvPr/>
          </p:nvSpPr>
          <p:spPr>
            <a:xfrm>
              <a:off x="8503454" y="6009182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5C453AC-85B8-914B-A9EB-C486C955411E}"/>
                </a:ext>
              </a:extLst>
            </p:cNvPr>
            <p:cNvSpPr txBox="1"/>
            <p:nvPr/>
          </p:nvSpPr>
          <p:spPr>
            <a:xfrm>
              <a:off x="8751285" y="6009182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5DF60DE-DD3C-BC46-9C1C-33D77FB85A14}"/>
                </a:ext>
              </a:extLst>
            </p:cNvPr>
            <p:cNvSpPr txBox="1"/>
            <p:nvPr/>
          </p:nvSpPr>
          <p:spPr>
            <a:xfrm>
              <a:off x="8999324" y="6009182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D026A0C-E787-A742-ADA5-CB79B4E4DA39}"/>
                </a:ext>
              </a:extLst>
            </p:cNvPr>
            <p:cNvSpPr txBox="1"/>
            <p:nvPr/>
          </p:nvSpPr>
          <p:spPr>
            <a:xfrm>
              <a:off x="9251857" y="6009182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5A016FA-F93D-9C43-B5F8-D394430F0E35}"/>
                </a:ext>
              </a:extLst>
            </p:cNvPr>
            <p:cNvSpPr txBox="1"/>
            <p:nvPr/>
          </p:nvSpPr>
          <p:spPr>
            <a:xfrm>
              <a:off x="10464611" y="4908486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3C1030A-4B29-7843-98AD-A9996806D509}"/>
                </a:ext>
              </a:extLst>
            </p:cNvPr>
            <p:cNvSpPr txBox="1"/>
            <p:nvPr/>
          </p:nvSpPr>
          <p:spPr>
            <a:xfrm>
              <a:off x="10803960" y="4912150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6FC151A-7BD4-2843-B163-25A3D1B2E767}"/>
                </a:ext>
              </a:extLst>
            </p:cNvPr>
            <p:cNvSpPr txBox="1"/>
            <p:nvPr/>
          </p:nvSpPr>
          <p:spPr>
            <a:xfrm>
              <a:off x="10462810" y="5273950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AC8905A-5ABA-4F45-A941-700791209904}"/>
                </a:ext>
              </a:extLst>
            </p:cNvPr>
            <p:cNvSpPr txBox="1"/>
            <p:nvPr/>
          </p:nvSpPr>
          <p:spPr>
            <a:xfrm>
              <a:off x="10798572" y="527801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FA38694-FD5B-7F47-85EF-38FA4A7E315B}"/>
                </a:ext>
              </a:extLst>
            </p:cNvPr>
            <p:cNvSpPr txBox="1"/>
            <p:nvPr/>
          </p:nvSpPr>
          <p:spPr>
            <a:xfrm>
              <a:off x="10462810" y="563941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7086ACF-F05E-964F-AD46-11C8D3385AE4}"/>
                </a:ext>
              </a:extLst>
            </p:cNvPr>
            <p:cNvSpPr txBox="1"/>
            <p:nvPr/>
          </p:nvSpPr>
          <p:spPr>
            <a:xfrm>
              <a:off x="10803960" y="5639414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6C61CFB-6973-8849-A76D-0DA49D706F93}"/>
                </a:ext>
              </a:extLst>
            </p:cNvPr>
            <p:cNvSpPr txBox="1"/>
            <p:nvPr/>
          </p:nvSpPr>
          <p:spPr>
            <a:xfrm>
              <a:off x="10462810" y="6001035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7FB7FBB-47D7-A544-AAFB-1E06DF374AE7}"/>
                </a:ext>
              </a:extLst>
            </p:cNvPr>
            <p:cNvSpPr txBox="1"/>
            <p:nvPr/>
          </p:nvSpPr>
          <p:spPr>
            <a:xfrm>
              <a:off x="10798571" y="6000635"/>
              <a:ext cx="225425" cy="3772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015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9CD465-ADED-1D40-95E4-93C8127618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189686-42B6-CB4B-A8C4-04BA9FF7F9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8A39DC7-F407-AA4D-9074-BCFC0A959D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EC339F-F223-CE42-A65E-414C4060B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62FF-043F-A441-A691-1E32C8E5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69" y="145206"/>
            <a:ext cx="11493661" cy="86819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 Confuses Line Objects</a:t>
            </a:r>
          </a:p>
        </p:txBody>
      </p:sp>
      <p:pic>
        <p:nvPicPr>
          <p:cNvPr id="11" name="Picture 10" descr="A picture containing outdoor&#10;&#10;Description automatically generated">
            <a:extLst>
              <a:ext uri="{FF2B5EF4-FFF2-40B4-BE49-F238E27FC236}">
                <a16:creationId xmlns:a16="http://schemas.microsoft.com/office/drawing/2014/main" id="{44A8389A-9518-5B42-9DF6-7C1534A74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446" y="1554558"/>
            <a:ext cx="2055046" cy="2055046"/>
          </a:xfrm>
          <a:prstGeom prst="rect">
            <a:avLst/>
          </a:prstGeom>
        </p:spPr>
      </p:pic>
      <p:pic>
        <p:nvPicPr>
          <p:cNvPr id="13" name="Picture 12" descr="A picture containing electronics, outdoor&#10;&#10;Description automatically generated">
            <a:extLst>
              <a:ext uri="{FF2B5EF4-FFF2-40B4-BE49-F238E27FC236}">
                <a16:creationId xmlns:a16="http://schemas.microsoft.com/office/drawing/2014/main" id="{6185C23E-1652-5540-8F7E-5076468B2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446" y="4060216"/>
            <a:ext cx="2055046" cy="20550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C83126-91D9-3844-B00A-77847C39A879}"/>
              </a:ext>
            </a:extLst>
          </p:cNvPr>
          <p:cNvSpPr txBox="1"/>
          <p:nvPr/>
        </p:nvSpPr>
        <p:spPr>
          <a:xfrm>
            <a:off x="8856446" y="1146811"/>
            <a:ext cx="205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Highway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4F2527-A3FB-6F44-AFE5-2D68776A67FB}"/>
              </a:ext>
            </a:extLst>
          </p:cNvPr>
          <p:cNvSpPr txBox="1"/>
          <p:nvPr/>
        </p:nvSpPr>
        <p:spPr>
          <a:xfrm>
            <a:off x="8856446" y="3658517"/>
            <a:ext cx="205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C1589-A151-194A-A6A7-D82DC2BECF93}"/>
              </a:ext>
            </a:extLst>
          </p:cNvPr>
          <p:cNvSpPr txBox="1"/>
          <p:nvPr/>
        </p:nvSpPr>
        <p:spPr>
          <a:xfrm>
            <a:off x="8632506" y="6218494"/>
            <a:ext cx="3335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= 71%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BDA65D-9507-014E-B674-F3213BBC1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1402880" y="1183565"/>
            <a:ext cx="7151234" cy="5200897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5F9FA614-71C6-194E-B7AC-87293BA65F57}"/>
              </a:ext>
            </a:extLst>
          </p:cNvPr>
          <p:cNvSpPr/>
          <p:nvPr/>
        </p:nvSpPr>
        <p:spPr>
          <a:xfrm>
            <a:off x="6140287" y="2631742"/>
            <a:ext cx="842063" cy="752400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32691A-0D1B-6F45-BFF4-486C81644A84}"/>
              </a:ext>
            </a:extLst>
          </p:cNvPr>
          <p:cNvSpPr txBox="1"/>
          <p:nvPr/>
        </p:nvSpPr>
        <p:spPr>
          <a:xfrm>
            <a:off x="8118389" y="6218494"/>
            <a:ext cx="259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F9AE1-F5C3-E949-BC7D-E7592CADA8CD}"/>
              </a:ext>
            </a:extLst>
          </p:cNvPr>
          <p:cNvSpPr txBox="1"/>
          <p:nvPr/>
        </p:nvSpPr>
        <p:spPr>
          <a:xfrm>
            <a:off x="3235422" y="6396335"/>
            <a:ext cx="257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Class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64FA73-0FC2-704A-B945-2415702881D9}"/>
              </a:ext>
            </a:extLst>
          </p:cNvPr>
          <p:cNvSpPr txBox="1"/>
          <p:nvPr/>
        </p:nvSpPr>
        <p:spPr>
          <a:xfrm>
            <a:off x="-553626" y="3368514"/>
            <a:ext cx="257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94664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2475-C22E-A64D-95C7-3922A1F9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770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84DDBC-424A-314A-8BC1-005AB2D58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6397839"/>
              </p:ext>
            </p:extLst>
          </p:nvPr>
        </p:nvGraphicFramePr>
        <p:xfrm>
          <a:off x="293077" y="316523"/>
          <a:ext cx="9050215" cy="620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E0A3359-802C-1B46-9184-E9EF569384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70" t="11460" r="10347" b="11874"/>
          <a:stretch/>
        </p:blipFill>
        <p:spPr>
          <a:xfrm>
            <a:off x="8852451" y="1731538"/>
            <a:ext cx="1819060" cy="181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EC339F-F223-CE42-A65E-414C4060B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9E7525C-CA71-BD4D-8B24-4C03B5EC81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831A67-2BE6-4E4E-B00F-DA445D80BD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4A53C7-8902-7547-B611-F0642158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F91C876-ED08-1247-80CF-C2E1FE1B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74" y="226038"/>
            <a:ext cx="11595652" cy="1350712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Scale-Invariant Feature Transform (SIFT)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D360BA-196D-6142-AC26-74B52EB57176}"/>
              </a:ext>
            </a:extLst>
          </p:cNvPr>
          <p:cNvSpPr>
            <a:spLocks noChangeAspect="1"/>
          </p:cNvSpPr>
          <p:nvPr/>
        </p:nvSpPr>
        <p:spPr>
          <a:xfrm>
            <a:off x="1284840" y="2401259"/>
            <a:ext cx="683108" cy="683108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C419BF-E261-D440-8A76-114D7BE43BDD}"/>
              </a:ext>
            </a:extLst>
          </p:cNvPr>
          <p:cNvSpPr>
            <a:spLocks noChangeAspect="1"/>
          </p:cNvSpPr>
          <p:nvPr/>
        </p:nvSpPr>
        <p:spPr>
          <a:xfrm>
            <a:off x="7983812" y="4054545"/>
            <a:ext cx="683109" cy="683109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68B072-8247-F444-A1E5-46653E22751C}"/>
              </a:ext>
            </a:extLst>
          </p:cNvPr>
          <p:cNvSpPr>
            <a:spLocks noChangeAspect="1"/>
          </p:cNvSpPr>
          <p:nvPr/>
        </p:nvSpPr>
        <p:spPr>
          <a:xfrm>
            <a:off x="1516752" y="3968096"/>
            <a:ext cx="683109" cy="683109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40258D-E92E-F64A-BC8B-02F516E41B5E}"/>
              </a:ext>
            </a:extLst>
          </p:cNvPr>
          <p:cNvSpPr>
            <a:spLocks noChangeAspect="1"/>
          </p:cNvSpPr>
          <p:nvPr/>
        </p:nvSpPr>
        <p:spPr>
          <a:xfrm>
            <a:off x="9110248" y="3321741"/>
            <a:ext cx="895144" cy="895144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1AE033-BDF6-8449-AF9D-8511595BD557}"/>
              </a:ext>
            </a:extLst>
          </p:cNvPr>
          <p:cNvSpPr>
            <a:spLocks noChangeAspect="1"/>
          </p:cNvSpPr>
          <p:nvPr/>
        </p:nvSpPr>
        <p:spPr>
          <a:xfrm>
            <a:off x="9530386" y="2885868"/>
            <a:ext cx="1086264" cy="1086264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9BD1189-322F-B44C-B1B3-0B214EF5DD3D}"/>
              </a:ext>
            </a:extLst>
          </p:cNvPr>
          <p:cNvSpPr>
            <a:spLocks noChangeAspect="1"/>
          </p:cNvSpPr>
          <p:nvPr/>
        </p:nvSpPr>
        <p:spPr>
          <a:xfrm>
            <a:off x="4308457" y="3501941"/>
            <a:ext cx="1122190" cy="1122190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0800DA-9046-A145-A36A-13606B59B5DF}"/>
              </a:ext>
            </a:extLst>
          </p:cNvPr>
          <p:cNvSpPr>
            <a:spLocks noChangeAspect="1"/>
          </p:cNvSpPr>
          <p:nvPr/>
        </p:nvSpPr>
        <p:spPr>
          <a:xfrm>
            <a:off x="405791" y="3351970"/>
            <a:ext cx="834685" cy="834685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54B8EA-2337-F148-BE8E-70B9E5B86A7E}"/>
              </a:ext>
            </a:extLst>
          </p:cNvPr>
          <p:cNvSpPr>
            <a:spLocks noChangeAspect="1"/>
          </p:cNvSpPr>
          <p:nvPr/>
        </p:nvSpPr>
        <p:spPr>
          <a:xfrm>
            <a:off x="11310109" y="4069195"/>
            <a:ext cx="515856" cy="515856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BA114AB-DA59-A246-86B3-6E917233EFB8}"/>
              </a:ext>
            </a:extLst>
          </p:cNvPr>
          <p:cNvSpPr>
            <a:spLocks noChangeAspect="1"/>
          </p:cNvSpPr>
          <p:nvPr/>
        </p:nvSpPr>
        <p:spPr>
          <a:xfrm>
            <a:off x="2278034" y="3429000"/>
            <a:ext cx="1012597" cy="101259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F3D90D6-DB17-2644-B51B-B6A69AAEED55}"/>
              </a:ext>
            </a:extLst>
          </p:cNvPr>
          <p:cNvSpPr>
            <a:spLocks noChangeAspect="1"/>
          </p:cNvSpPr>
          <p:nvPr/>
        </p:nvSpPr>
        <p:spPr>
          <a:xfrm>
            <a:off x="6407690" y="4040984"/>
            <a:ext cx="881932" cy="881932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4229CA-5919-E743-AA59-E2F6DF0CA163}"/>
              </a:ext>
            </a:extLst>
          </p:cNvPr>
          <p:cNvSpPr>
            <a:spLocks noChangeAspect="1"/>
          </p:cNvSpPr>
          <p:nvPr/>
        </p:nvSpPr>
        <p:spPr>
          <a:xfrm>
            <a:off x="3493677" y="3560712"/>
            <a:ext cx="1251886" cy="1251886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BF26C4-07EC-B04D-A0DB-8052340D73C8}"/>
              </a:ext>
            </a:extLst>
          </p:cNvPr>
          <p:cNvSpPr>
            <a:spLocks noChangeAspect="1"/>
          </p:cNvSpPr>
          <p:nvPr/>
        </p:nvSpPr>
        <p:spPr>
          <a:xfrm>
            <a:off x="5147218" y="3749948"/>
            <a:ext cx="1383298" cy="1383298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34241E-967C-9346-AF44-A82689917281}"/>
              </a:ext>
            </a:extLst>
          </p:cNvPr>
          <p:cNvSpPr>
            <a:spLocks noChangeAspect="1"/>
          </p:cNvSpPr>
          <p:nvPr/>
        </p:nvSpPr>
        <p:spPr>
          <a:xfrm>
            <a:off x="6903406" y="4054545"/>
            <a:ext cx="902125" cy="902125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62FF-043F-A441-A691-1E32C8E5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69" y="220362"/>
            <a:ext cx="11493661" cy="9775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Feature Descriptors Improve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A150C-D20B-B844-A4D8-E97F35DA2C28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/>
          <a:stretch/>
        </p:blipFill>
        <p:spPr>
          <a:xfrm>
            <a:off x="6624563" y="1844351"/>
            <a:ext cx="3675888" cy="3675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ACD2A-390D-1C4A-8098-0F54C2F11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068" y="1844351"/>
            <a:ext cx="3675620" cy="367562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33F0023C-F0BC-3048-AD96-0124A5050004}"/>
              </a:ext>
            </a:extLst>
          </p:cNvPr>
          <p:cNvSpPr/>
          <p:nvPr/>
        </p:nvSpPr>
        <p:spPr>
          <a:xfrm>
            <a:off x="5233679" y="3277047"/>
            <a:ext cx="1145893" cy="81022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015924-C60B-824A-888B-0C0D1E4918E5}"/>
              </a:ext>
            </a:extLst>
          </p:cNvPr>
          <p:cNvSpPr>
            <a:spLocks noChangeAspect="1"/>
          </p:cNvSpPr>
          <p:nvPr/>
        </p:nvSpPr>
        <p:spPr>
          <a:xfrm>
            <a:off x="6757987" y="1934399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E6203A-2D61-7D46-A250-C945C495DA7C}"/>
              </a:ext>
            </a:extLst>
          </p:cNvPr>
          <p:cNvSpPr>
            <a:spLocks noChangeAspect="1"/>
          </p:cNvSpPr>
          <p:nvPr/>
        </p:nvSpPr>
        <p:spPr>
          <a:xfrm>
            <a:off x="7667592" y="1934398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BEC0D2-808A-714B-B0B0-29BB176CFFCA}"/>
              </a:ext>
            </a:extLst>
          </p:cNvPr>
          <p:cNvSpPr>
            <a:spLocks noChangeAspect="1"/>
          </p:cNvSpPr>
          <p:nvPr/>
        </p:nvSpPr>
        <p:spPr>
          <a:xfrm>
            <a:off x="8577197" y="1934397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B7458BB-72D2-754B-85A1-3985B2F39320}"/>
              </a:ext>
            </a:extLst>
          </p:cNvPr>
          <p:cNvSpPr>
            <a:spLocks noChangeAspect="1"/>
          </p:cNvSpPr>
          <p:nvPr/>
        </p:nvSpPr>
        <p:spPr>
          <a:xfrm>
            <a:off x="9486802" y="1934396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9B37AE-BDB7-7745-B885-13DFF1E17B32}"/>
              </a:ext>
            </a:extLst>
          </p:cNvPr>
          <p:cNvSpPr>
            <a:spLocks noChangeAspect="1"/>
          </p:cNvSpPr>
          <p:nvPr/>
        </p:nvSpPr>
        <p:spPr>
          <a:xfrm>
            <a:off x="6757987" y="2843685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09C591-7B46-E84D-8BB3-668C86AA24D8}"/>
              </a:ext>
            </a:extLst>
          </p:cNvPr>
          <p:cNvSpPr>
            <a:spLocks noChangeAspect="1"/>
          </p:cNvSpPr>
          <p:nvPr/>
        </p:nvSpPr>
        <p:spPr>
          <a:xfrm>
            <a:off x="7667592" y="2843684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FAC70C-A196-334D-8741-540432CD8ED8}"/>
              </a:ext>
            </a:extLst>
          </p:cNvPr>
          <p:cNvSpPr>
            <a:spLocks noChangeAspect="1"/>
          </p:cNvSpPr>
          <p:nvPr/>
        </p:nvSpPr>
        <p:spPr>
          <a:xfrm>
            <a:off x="8577197" y="2843683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6C5BA1-EE71-9B45-8956-4F6A464E2E80}"/>
              </a:ext>
            </a:extLst>
          </p:cNvPr>
          <p:cNvSpPr>
            <a:spLocks noChangeAspect="1"/>
          </p:cNvSpPr>
          <p:nvPr/>
        </p:nvSpPr>
        <p:spPr>
          <a:xfrm>
            <a:off x="9489374" y="2843683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A37EA7-E99D-334A-8061-28BCAE9702D7}"/>
              </a:ext>
            </a:extLst>
          </p:cNvPr>
          <p:cNvSpPr>
            <a:spLocks noChangeAspect="1"/>
          </p:cNvSpPr>
          <p:nvPr/>
        </p:nvSpPr>
        <p:spPr>
          <a:xfrm>
            <a:off x="6757987" y="3752971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29966F-6715-F249-9CEB-B4726E1D00BB}"/>
              </a:ext>
            </a:extLst>
          </p:cNvPr>
          <p:cNvSpPr>
            <a:spLocks noChangeAspect="1"/>
          </p:cNvSpPr>
          <p:nvPr/>
        </p:nvSpPr>
        <p:spPr>
          <a:xfrm>
            <a:off x="7667592" y="3752971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5B79D0E-08B7-C64F-A02B-0DF9818C200C}"/>
              </a:ext>
            </a:extLst>
          </p:cNvPr>
          <p:cNvSpPr>
            <a:spLocks noChangeAspect="1"/>
          </p:cNvSpPr>
          <p:nvPr/>
        </p:nvSpPr>
        <p:spPr>
          <a:xfrm>
            <a:off x="8577197" y="3752971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6316AA-C70F-8F4A-AC18-D4C83F605833}"/>
              </a:ext>
            </a:extLst>
          </p:cNvPr>
          <p:cNvSpPr>
            <a:spLocks noChangeAspect="1"/>
          </p:cNvSpPr>
          <p:nvPr/>
        </p:nvSpPr>
        <p:spPr>
          <a:xfrm>
            <a:off x="9486801" y="3752971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772735-D3E6-E644-84BB-A4B68B53ABF0}"/>
              </a:ext>
            </a:extLst>
          </p:cNvPr>
          <p:cNvSpPr>
            <a:spLocks noChangeAspect="1"/>
          </p:cNvSpPr>
          <p:nvPr/>
        </p:nvSpPr>
        <p:spPr>
          <a:xfrm>
            <a:off x="6757986" y="4662257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E29C2A9-1615-FB41-A987-BD588272876E}"/>
              </a:ext>
            </a:extLst>
          </p:cNvPr>
          <p:cNvSpPr>
            <a:spLocks noChangeAspect="1"/>
          </p:cNvSpPr>
          <p:nvPr/>
        </p:nvSpPr>
        <p:spPr>
          <a:xfrm>
            <a:off x="7667592" y="4660523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CF7147D-820F-D241-9FA1-0C813D5C0922}"/>
              </a:ext>
            </a:extLst>
          </p:cNvPr>
          <p:cNvSpPr>
            <a:spLocks noChangeAspect="1"/>
          </p:cNvSpPr>
          <p:nvPr/>
        </p:nvSpPr>
        <p:spPr>
          <a:xfrm>
            <a:off x="8577197" y="4666173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AA5035B-4F99-A440-A3DD-DC4E36B4A9A9}"/>
              </a:ext>
            </a:extLst>
          </p:cNvPr>
          <p:cNvSpPr>
            <a:spLocks noChangeAspect="1"/>
          </p:cNvSpPr>
          <p:nvPr/>
        </p:nvSpPr>
        <p:spPr>
          <a:xfrm>
            <a:off x="9484798" y="4663624"/>
            <a:ext cx="723847" cy="723847"/>
          </a:xfrm>
          <a:prstGeom prst="ellipse">
            <a:avLst/>
          </a:prstGeom>
          <a:noFill/>
          <a:ln w="984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ED3184-25D8-7D49-8A15-C7D6D38CFABF}"/>
              </a:ext>
            </a:extLst>
          </p:cNvPr>
          <p:cNvSpPr txBox="1"/>
          <p:nvPr/>
        </p:nvSpPr>
        <p:spPr>
          <a:xfrm>
            <a:off x="4053800" y="5896054"/>
            <a:ext cx="3505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 = 81%</a:t>
            </a:r>
          </a:p>
        </p:txBody>
      </p:sp>
    </p:spTree>
    <p:extLst>
      <p:ext uri="{BB962C8B-B14F-4D97-AF65-F5344CB8AC3E}">
        <p14:creationId xmlns:p14="http://schemas.microsoft.com/office/powerpoint/2010/main" val="360252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2475-C22E-A64D-95C7-3922A1F9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9770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 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84DDBC-424A-314A-8BC1-005AB2D58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5696271"/>
              </p:ext>
            </p:extLst>
          </p:nvPr>
        </p:nvGraphicFramePr>
        <p:xfrm>
          <a:off x="308919" y="179770"/>
          <a:ext cx="11541211" cy="6498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09EC007-EBF1-FD4E-8940-CB74EA1E6443}"/>
              </a:ext>
            </a:extLst>
          </p:cNvPr>
          <p:cNvGrpSpPr/>
          <p:nvPr/>
        </p:nvGrpSpPr>
        <p:grpSpPr>
          <a:xfrm>
            <a:off x="8682801" y="1938507"/>
            <a:ext cx="2670999" cy="1490493"/>
            <a:chOff x="8682801" y="1938507"/>
            <a:chExt cx="2670999" cy="14904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2C449B7-CCD2-C441-80E2-37AAE4FC5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53971" y="1959055"/>
              <a:ext cx="2599829" cy="14699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0385B0-9CA6-6B4D-9981-B8009DB0EFCD}"/>
                </a:ext>
              </a:extLst>
            </p:cNvPr>
            <p:cNvSpPr/>
            <p:nvPr/>
          </p:nvSpPr>
          <p:spPr>
            <a:xfrm>
              <a:off x="10489913" y="2694027"/>
              <a:ext cx="212049" cy="205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A07FB1-8AFF-E941-8742-D1A842E5020C}"/>
                </a:ext>
              </a:extLst>
            </p:cNvPr>
            <p:cNvSpPr/>
            <p:nvPr/>
          </p:nvSpPr>
          <p:spPr>
            <a:xfrm>
              <a:off x="9586357" y="2694026"/>
              <a:ext cx="212049" cy="205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36770B-6AEE-1744-A0F1-1377F44878A6}"/>
                </a:ext>
              </a:extLst>
            </p:cNvPr>
            <p:cNvSpPr/>
            <p:nvPr/>
          </p:nvSpPr>
          <p:spPr>
            <a:xfrm>
              <a:off x="8682801" y="2694025"/>
              <a:ext cx="212049" cy="205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A9F44D-A31A-2945-A3AC-E4226031E2C2}"/>
                </a:ext>
              </a:extLst>
            </p:cNvPr>
            <p:cNvSpPr/>
            <p:nvPr/>
          </p:nvSpPr>
          <p:spPr>
            <a:xfrm>
              <a:off x="9947860" y="1938507"/>
              <a:ext cx="212049" cy="205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47A179F-E581-CC41-9D69-EFA819C6F7A9}"/>
                </a:ext>
              </a:extLst>
            </p:cNvPr>
            <p:cNvSpPr/>
            <p:nvPr/>
          </p:nvSpPr>
          <p:spPr>
            <a:xfrm>
              <a:off x="8688616" y="1938507"/>
              <a:ext cx="212049" cy="205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217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EC339F-F223-CE42-A65E-414C4060BB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831A67-2BE6-4E4E-B00F-DA445D80BD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F451D10-B648-BF4E-9A37-0004214944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AE55D6-1B43-F44C-BA85-0C3FE4707E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ABB7BCE-A89B-5649-A595-7869D551F835}"/>
              </a:ext>
            </a:extLst>
          </p:cNvPr>
          <p:cNvSpPr txBox="1"/>
          <p:nvPr/>
        </p:nvSpPr>
        <p:spPr>
          <a:xfrm>
            <a:off x="-141281" y="2603986"/>
            <a:ext cx="2212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59DF5-0C87-4D43-8401-2AB25155D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5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Methods Leverage Strengths of Weak Learners to Generate Strong Learner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E72CC-AB74-2B4A-BB54-A52CACEF46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27262" y="1963004"/>
            <a:ext cx="8851915" cy="435208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CB1525B-F71E-154C-B241-600591DC3034}"/>
              </a:ext>
            </a:extLst>
          </p:cNvPr>
          <p:cNvGrpSpPr/>
          <p:nvPr/>
        </p:nvGrpSpPr>
        <p:grpSpPr>
          <a:xfrm>
            <a:off x="1757375" y="2181352"/>
            <a:ext cx="612767" cy="1676267"/>
            <a:chOff x="1057275" y="2224216"/>
            <a:chExt cx="612767" cy="1676272"/>
          </a:xfrm>
        </p:grpSpPr>
        <p:sp>
          <p:nvSpPr>
            <p:cNvPr id="6" name="Left Bracket 5">
              <a:extLst>
                <a:ext uri="{FF2B5EF4-FFF2-40B4-BE49-F238E27FC236}">
                  <a16:creationId xmlns:a16="http://schemas.microsoft.com/office/drawing/2014/main" id="{C451AEF2-2942-C141-87E4-9102ACCC87A0}"/>
                </a:ext>
              </a:extLst>
            </p:cNvPr>
            <p:cNvSpPr/>
            <p:nvPr/>
          </p:nvSpPr>
          <p:spPr>
            <a:xfrm>
              <a:off x="1371599" y="2224216"/>
              <a:ext cx="298443" cy="1676272"/>
            </a:xfrm>
            <a:prstGeom prst="leftBracke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5301FC-9269-824D-934C-EEB8E09CDBA3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>
              <a:off x="1057275" y="3062352"/>
              <a:ext cx="314324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6A5E50-0B81-C749-AC42-764FA47CF3D7}"/>
              </a:ext>
            </a:extLst>
          </p:cNvPr>
          <p:cNvGrpSpPr/>
          <p:nvPr/>
        </p:nvGrpSpPr>
        <p:grpSpPr>
          <a:xfrm>
            <a:off x="1757375" y="3967591"/>
            <a:ext cx="612767" cy="1676272"/>
            <a:chOff x="1057275" y="2224216"/>
            <a:chExt cx="612767" cy="1676272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05EDDA93-D6A2-584E-A19F-E2CD7B7A98D7}"/>
                </a:ext>
              </a:extLst>
            </p:cNvPr>
            <p:cNvSpPr/>
            <p:nvPr/>
          </p:nvSpPr>
          <p:spPr>
            <a:xfrm>
              <a:off x="1371599" y="2224216"/>
              <a:ext cx="298443" cy="1676272"/>
            </a:xfrm>
            <a:prstGeom prst="leftBracke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7CAAD1-4519-C446-B23A-9768FD5749F6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1057275" y="3062352"/>
              <a:ext cx="314324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ED548BD-D83B-5C49-A15E-DF1813C4932F}"/>
              </a:ext>
            </a:extLst>
          </p:cNvPr>
          <p:cNvSpPr txBox="1"/>
          <p:nvPr/>
        </p:nvSpPr>
        <p:spPr>
          <a:xfrm>
            <a:off x="-141282" y="4390228"/>
            <a:ext cx="2212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1D07C0-DDCB-BC49-9CE6-E6ABC24F1F86}"/>
              </a:ext>
            </a:extLst>
          </p:cNvPr>
          <p:cNvSpPr/>
          <p:nvPr/>
        </p:nvSpPr>
        <p:spPr>
          <a:xfrm>
            <a:off x="4261104" y="3906415"/>
            <a:ext cx="6506547" cy="1737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5681F6-01F2-1445-BCD5-F767CF454D2E}"/>
              </a:ext>
            </a:extLst>
          </p:cNvPr>
          <p:cNvSpPr/>
          <p:nvPr/>
        </p:nvSpPr>
        <p:spPr>
          <a:xfrm>
            <a:off x="2370143" y="3967591"/>
            <a:ext cx="1792319" cy="15526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9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256</Words>
  <Application>Microsoft Macintosh PowerPoint</Application>
  <PresentationFormat>Widescreen</PresentationFormat>
  <Paragraphs>131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Satellite Image Classification with Computer Vision and Machine Learning</vt:lpstr>
      <vt:lpstr>Objective: Correctly Predict the Land  Cover Category of a New Satellite Image</vt:lpstr>
      <vt:lpstr>Modeling Pipeline</vt:lpstr>
      <vt:lpstr>Best Model Confuses Line Objects</vt:lpstr>
      <vt:lpstr>Modeling Pipeline</vt:lpstr>
      <vt:lpstr>Scale-Invariant Feature Transform (SIFT)</vt:lpstr>
      <vt:lpstr>Local Feature Descriptors Improve Classification</vt:lpstr>
      <vt:lpstr>Modeling Pipeline</vt:lpstr>
      <vt:lpstr>Ensemble Methods Leverage Strengths of Weak Learners to Generate Strong Learner</vt:lpstr>
      <vt:lpstr>Conclusions</vt:lpstr>
      <vt:lpstr>Thank You</vt:lpstr>
      <vt:lpstr>Appendix</vt:lpstr>
      <vt:lpstr>Satellite Imagery:  Detecting Land Use Change Over Time</vt:lpstr>
      <vt:lpstr>Principal Components Analysis Reduces Dimensions while Preserving Differences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Satellite Image Classification with Computer Vision and Machine Learning</dc:title>
  <dc:creator>Ilhardt, Peter Donald</dc:creator>
  <cp:lastModifiedBy>Ilhardt, Peter Donald</cp:lastModifiedBy>
  <cp:revision>15</cp:revision>
  <dcterms:created xsi:type="dcterms:W3CDTF">2019-09-17T22:27:45Z</dcterms:created>
  <dcterms:modified xsi:type="dcterms:W3CDTF">2019-09-19T20:29:59Z</dcterms:modified>
</cp:coreProperties>
</file>